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256" r:id="rId2"/>
    <p:sldId id="264" r:id="rId3"/>
    <p:sldId id="259" r:id="rId4"/>
    <p:sldId id="294" r:id="rId5"/>
    <p:sldId id="292" r:id="rId6"/>
    <p:sldId id="316" r:id="rId7"/>
    <p:sldId id="306" r:id="rId8"/>
    <p:sldId id="309" r:id="rId9"/>
    <p:sldId id="296" r:id="rId10"/>
    <p:sldId id="319" r:id="rId11"/>
    <p:sldId id="320" r:id="rId12"/>
    <p:sldId id="318" r:id="rId13"/>
    <p:sldId id="297" r:id="rId14"/>
    <p:sldId id="317" r:id="rId15"/>
    <p:sldId id="322" r:id="rId16"/>
    <p:sldId id="323" r:id="rId17"/>
    <p:sldId id="284"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4308620-11CF-478B-8238-66FC41BA81AE}">
          <p14:sldIdLst>
            <p14:sldId id="256"/>
            <p14:sldId id="264"/>
            <p14:sldId id="259"/>
            <p14:sldId id="294"/>
            <p14:sldId id="292"/>
            <p14:sldId id="316"/>
            <p14:sldId id="306"/>
            <p14:sldId id="309"/>
            <p14:sldId id="296"/>
            <p14:sldId id="319"/>
            <p14:sldId id="320"/>
            <p14:sldId id="318"/>
            <p14:sldId id="297"/>
            <p14:sldId id="317"/>
            <p14:sldId id="322"/>
            <p14:sldId id="323"/>
            <p14:sldId id="284"/>
          </p14:sldIdLst>
        </p14:section>
      </p14:sectionLst>
    </p:ext>
    <p:ext uri="{EFAFB233-063F-42B5-8137-9DF3F51BA10A}">
      <p15:sldGuideLst xmlns:p15="http://schemas.microsoft.com/office/powerpoint/2012/main">
        <p15:guide id="1" orient="horz" pos="2184"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F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4" autoAdjust="0"/>
    <p:restoredTop sz="96720" autoAdjust="0"/>
  </p:normalViewPr>
  <p:slideViewPr>
    <p:cSldViewPr snapToGrid="0" showGuides="1">
      <p:cViewPr varScale="1">
        <p:scale>
          <a:sx n="111" d="100"/>
          <a:sy n="111" d="100"/>
        </p:scale>
        <p:origin x="594" y="108"/>
      </p:cViewPr>
      <p:guideLst>
        <p:guide orient="horz" pos="2184"/>
        <p:guide pos="381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2" d="100"/>
          <a:sy n="82" d="100"/>
        </p:scale>
        <p:origin x="253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FF96D7-9643-4E71-86D0-689E023755C6}" type="datetimeFigureOut">
              <a:rPr lang="en-US" smtClean="0"/>
              <a:t>7/1/2021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2E66E-3C90-4A6C-93CC-D9CB4B6537E1}" type="slidenum">
              <a:rPr lang="en-US" smtClean="0"/>
              <a:t>‹#›</a:t>
            </a:fld>
            <a:endParaRPr lang="en-US" dirty="0"/>
          </a:p>
        </p:txBody>
      </p:sp>
    </p:spTree>
    <p:extLst>
      <p:ext uri="{BB962C8B-B14F-4D97-AF65-F5344CB8AC3E}">
        <p14:creationId xmlns:p14="http://schemas.microsoft.com/office/powerpoint/2010/main" val="3132201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A3213-CA2A-4594-9506-75384C28981B}" type="datetimeFigureOut">
              <a:rPr lang="en-US" smtClean="0"/>
              <a:t>7/1/2021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24798-F36E-40C5-8EF8-9247ED9A96AD}" type="slidenum">
              <a:rPr lang="en-US" smtClean="0"/>
              <a:t>‹#›</a:t>
            </a:fld>
            <a:endParaRPr lang="en-US" dirty="0"/>
          </a:p>
        </p:txBody>
      </p:sp>
    </p:spTree>
    <p:extLst>
      <p:ext uri="{BB962C8B-B14F-4D97-AF65-F5344CB8AC3E}">
        <p14:creationId xmlns:p14="http://schemas.microsoft.com/office/powerpoint/2010/main" val="1361249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Memo</a:t>
            </a:r>
            <a:r>
              <a:rPr lang="en-US" baseline="0" dirty="0" smtClean="0"/>
              <a:t> should say “Thank you for all you do for The Texas A&amp;M University System”</a:t>
            </a:r>
            <a:endParaRPr lang="en-US" dirty="0"/>
          </a:p>
        </p:txBody>
      </p:sp>
      <p:sp>
        <p:nvSpPr>
          <p:cNvPr id="4" name="Slide Number Placeholder 3"/>
          <p:cNvSpPr>
            <a:spLocks noGrp="1"/>
          </p:cNvSpPr>
          <p:nvPr>
            <p:ph type="sldNum" sz="quarter" idx="10"/>
          </p:nvPr>
        </p:nvSpPr>
        <p:spPr/>
        <p:txBody>
          <a:bodyPr/>
          <a:lstStyle/>
          <a:p>
            <a:fld id="{80C24798-F36E-40C5-8EF8-9247ED9A96AD}" type="slidenum">
              <a:rPr lang="en-US" smtClean="0"/>
              <a:t>8</a:t>
            </a:fld>
            <a:endParaRPr lang="en-US" dirty="0"/>
          </a:p>
        </p:txBody>
      </p:sp>
    </p:spTree>
    <p:extLst>
      <p:ext uri="{BB962C8B-B14F-4D97-AF65-F5344CB8AC3E}">
        <p14:creationId xmlns:p14="http://schemas.microsoft.com/office/powerpoint/2010/main" val="2416834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24798-F36E-40C5-8EF8-9247ED9A96AD}" type="slidenum">
              <a:rPr lang="en-US" smtClean="0"/>
              <a:t>10</a:t>
            </a:fld>
            <a:endParaRPr lang="en-US" dirty="0"/>
          </a:p>
        </p:txBody>
      </p:sp>
    </p:spTree>
    <p:extLst>
      <p:ext uri="{BB962C8B-B14F-4D97-AF65-F5344CB8AC3E}">
        <p14:creationId xmlns:p14="http://schemas.microsoft.com/office/powerpoint/2010/main" val="19881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24798-F36E-40C5-8EF8-9247ED9A96AD}" type="slidenum">
              <a:rPr lang="en-US" smtClean="0"/>
              <a:t>11</a:t>
            </a:fld>
            <a:endParaRPr lang="en-US" dirty="0"/>
          </a:p>
        </p:txBody>
      </p:sp>
    </p:spTree>
    <p:extLst>
      <p:ext uri="{BB962C8B-B14F-4D97-AF65-F5344CB8AC3E}">
        <p14:creationId xmlns:p14="http://schemas.microsoft.com/office/powerpoint/2010/main" val="275456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24798-F36E-40C5-8EF8-9247ED9A96AD}" type="slidenum">
              <a:rPr lang="en-US" smtClean="0"/>
              <a:t>12</a:t>
            </a:fld>
            <a:endParaRPr lang="en-US" dirty="0"/>
          </a:p>
        </p:txBody>
      </p:sp>
    </p:spTree>
    <p:extLst>
      <p:ext uri="{BB962C8B-B14F-4D97-AF65-F5344CB8AC3E}">
        <p14:creationId xmlns:p14="http://schemas.microsoft.com/office/powerpoint/2010/main" val="2677372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any of these dates be</a:t>
            </a:r>
            <a:r>
              <a:rPr lang="en-US" baseline="0" dirty="0" smtClean="0"/>
              <a:t> moved up to align with Launching of Merit? </a:t>
            </a:r>
            <a:endParaRPr lang="en-US" dirty="0"/>
          </a:p>
        </p:txBody>
      </p:sp>
      <p:sp>
        <p:nvSpPr>
          <p:cNvPr id="4" name="Slide Number Placeholder 3"/>
          <p:cNvSpPr>
            <a:spLocks noGrp="1"/>
          </p:cNvSpPr>
          <p:nvPr>
            <p:ph type="sldNum" sz="quarter" idx="10"/>
          </p:nvPr>
        </p:nvSpPr>
        <p:spPr/>
        <p:txBody>
          <a:bodyPr/>
          <a:lstStyle/>
          <a:p>
            <a:fld id="{80C24798-F36E-40C5-8EF8-9247ED9A96AD}" type="slidenum">
              <a:rPr lang="en-US" smtClean="0"/>
              <a:t>13</a:t>
            </a:fld>
            <a:endParaRPr lang="en-US" dirty="0"/>
          </a:p>
        </p:txBody>
      </p:sp>
    </p:spTree>
    <p:extLst>
      <p:ext uri="{BB962C8B-B14F-4D97-AF65-F5344CB8AC3E}">
        <p14:creationId xmlns:p14="http://schemas.microsoft.com/office/powerpoint/2010/main" val="13951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24798-F36E-40C5-8EF8-9247ED9A96AD}" type="slidenum">
              <a:rPr lang="en-US" smtClean="0"/>
              <a:t>14</a:t>
            </a:fld>
            <a:endParaRPr lang="en-US" dirty="0"/>
          </a:p>
        </p:txBody>
      </p:sp>
    </p:spTree>
    <p:extLst>
      <p:ext uri="{BB962C8B-B14F-4D97-AF65-F5344CB8AC3E}">
        <p14:creationId xmlns:p14="http://schemas.microsoft.com/office/powerpoint/2010/main" val="69666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24798-F36E-40C5-8EF8-9247ED9A96AD}" type="slidenum">
              <a:rPr lang="en-US" smtClean="0"/>
              <a:t>15</a:t>
            </a:fld>
            <a:endParaRPr lang="en-US" dirty="0"/>
          </a:p>
        </p:txBody>
      </p:sp>
    </p:spTree>
    <p:extLst>
      <p:ext uri="{BB962C8B-B14F-4D97-AF65-F5344CB8AC3E}">
        <p14:creationId xmlns:p14="http://schemas.microsoft.com/office/powerpoint/2010/main" val="3117375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24798-F36E-40C5-8EF8-9247ED9A96AD}" type="slidenum">
              <a:rPr lang="en-US" smtClean="0"/>
              <a:t>16</a:t>
            </a:fld>
            <a:endParaRPr lang="en-US" dirty="0"/>
          </a:p>
        </p:txBody>
      </p:sp>
    </p:spTree>
    <p:extLst>
      <p:ext uri="{BB962C8B-B14F-4D97-AF65-F5344CB8AC3E}">
        <p14:creationId xmlns:p14="http://schemas.microsoft.com/office/powerpoint/2010/main" val="1011331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4" name="Picture 23" title="laptop on desk with notebook and plant"/>
          <p:cNvPicPr>
            <a:picLocks noChangeAspect="1"/>
          </p:cNvPicPr>
          <p:nvPr userDrawn="1"/>
        </p:nvPicPr>
        <p:blipFill rotWithShape="1">
          <a:blip r:embed="rId2" cstate="print">
            <a:extLst>
              <a:ext uri="{28A0092B-C50C-407E-A947-70E740481C1C}">
                <a14:useLocalDpi xmlns:a14="http://schemas.microsoft.com/office/drawing/2010/main" val="0"/>
              </a:ext>
            </a:extLst>
          </a:blip>
          <a:srcRect t="4354"/>
          <a:stretch/>
        </p:blipFill>
        <p:spPr>
          <a:xfrm>
            <a:off x="0" y="-56499"/>
            <a:ext cx="12201525" cy="2447515"/>
          </a:xfrm>
          <a:prstGeom prst="rect">
            <a:avLst/>
          </a:prstGeom>
        </p:spPr>
      </p:pic>
      <p:sp>
        <p:nvSpPr>
          <p:cNvPr id="25" name="Title 1"/>
          <p:cNvSpPr>
            <a:spLocks noGrp="1"/>
          </p:cNvSpPr>
          <p:nvPr>
            <p:ph type="ctrTitle" hasCustomPrompt="1"/>
          </p:nvPr>
        </p:nvSpPr>
        <p:spPr>
          <a:xfrm>
            <a:off x="800100" y="476268"/>
            <a:ext cx="7206917" cy="785700"/>
          </a:xfrm>
        </p:spPr>
        <p:txBody>
          <a:bodyPr bIns="0" anchor="b"/>
          <a:lstStyle>
            <a:lvl1pPr algn="l">
              <a:defRPr sz="3600" baseline="0">
                <a:solidFill>
                  <a:schemeClr val="bg1"/>
                </a:solidFill>
              </a:defRPr>
            </a:lvl1pPr>
          </a:lstStyle>
          <a:p>
            <a:r>
              <a:rPr lang="en-US" dirty="0" smtClean="0"/>
              <a:t>Insert name of webinar</a:t>
            </a:r>
            <a:endParaRPr lang="en-US" dirty="0"/>
          </a:p>
        </p:txBody>
      </p:sp>
      <p:sp>
        <p:nvSpPr>
          <p:cNvPr id="26" name="Subtitle 2"/>
          <p:cNvSpPr>
            <a:spLocks noGrp="1"/>
          </p:cNvSpPr>
          <p:nvPr>
            <p:ph type="subTitle" idx="1" hasCustomPrompt="1"/>
          </p:nvPr>
        </p:nvSpPr>
        <p:spPr>
          <a:xfrm>
            <a:off x="800100" y="1301013"/>
            <a:ext cx="6789258" cy="346359"/>
          </a:xfrm>
        </p:spPr>
        <p:txBody>
          <a:bodyPr lIns="0" tIns="0" bIns="0">
            <a:normAutofit/>
          </a:bodyPr>
          <a:lstStyle>
            <a:lvl1pPr marL="0" indent="0" algn="l">
              <a:buNone/>
              <a:defRPr sz="18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Insert a tagline of what this Training is about</a:t>
            </a:r>
            <a:endParaRPr lang="en-US" dirty="0"/>
          </a:p>
        </p:txBody>
      </p:sp>
      <p:sp>
        <p:nvSpPr>
          <p:cNvPr id="20" name="Picture Placeholder 11"/>
          <p:cNvSpPr>
            <a:spLocks noGrp="1"/>
          </p:cNvSpPr>
          <p:nvPr>
            <p:ph type="pic" sz="quarter" idx="14" hasCustomPrompt="1"/>
          </p:nvPr>
        </p:nvSpPr>
        <p:spPr>
          <a:xfrm>
            <a:off x="800100" y="3260367"/>
            <a:ext cx="1792167" cy="1801768"/>
          </a:xfrm>
          <a:prstGeom prst="ellipse">
            <a:avLst/>
          </a:prstGeom>
        </p:spPr>
        <p:txBody>
          <a:bodyPr>
            <a:normAutofit/>
          </a:bodyPr>
          <a:lstStyle>
            <a:lvl1pPr marL="0" indent="0">
              <a:buNone/>
              <a:defRPr sz="1600"/>
            </a:lvl1pPr>
          </a:lstStyle>
          <a:p>
            <a:r>
              <a:rPr lang="en-US" dirty="0" smtClean="0"/>
              <a:t>Insert Presenter Image</a:t>
            </a:r>
            <a:endParaRPr lang="en-US" dirty="0"/>
          </a:p>
        </p:txBody>
      </p:sp>
      <p:sp>
        <p:nvSpPr>
          <p:cNvPr id="21" name="Text Placeholder 15"/>
          <p:cNvSpPr>
            <a:spLocks noGrp="1"/>
          </p:cNvSpPr>
          <p:nvPr>
            <p:ph type="body" sz="quarter" idx="16" hasCustomPrompt="1"/>
          </p:nvPr>
        </p:nvSpPr>
        <p:spPr>
          <a:xfrm>
            <a:off x="2835275" y="3874304"/>
            <a:ext cx="2995613" cy="388938"/>
          </a:xfrm>
        </p:spPr>
        <p:txBody>
          <a:bodyPr>
            <a:noAutofit/>
          </a:bodyPr>
          <a:lstStyle>
            <a:lvl1pPr marL="0" indent="0">
              <a:buNone/>
              <a:defRPr sz="2400"/>
            </a:lvl1pPr>
          </a:lstStyle>
          <a:p>
            <a:pPr lvl="0"/>
            <a:r>
              <a:rPr lang="en-US" dirty="0" smtClean="0"/>
              <a:t>Presenter Name</a:t>
            </a:r>
            <a:endParaRPr lang="en-US" dirty="0"/>
          </a:p>
        </p:txBody>
      </p:sp>
      <p:sp>
        <p:nvSpPr>
          <p:cNvPr id="22" name="Text Placeholder 13"/>
          <p:cNvSpPr>
            <a:spLocks noGrp="1"/>
          </p:cNvSpPr>
          <p:nvPr>
            <p:ph type="body" sz="quarter" idx="15" hasCustomPrompt="1"/>
          </p:nvPr>
        </p:nvSpPr>
        <p:spPr>
          <a:xfrm>
            <a:off x="2827564" y="4181306"/>
            <a:ext cx="2990850" cy="302149"/>
          </a:xfrm>
        </p:spPr>
        <p:txBody>
          <a:bodyPr>
            <a:noAutofit/>
          </a:bodyPr>
          <a:lstStyle>
            <a:lvl1pPr marL="0" indent="0">
              <a:buNone/>
              <a:defRPr sz="1600" baseline="0"/>
            </a:lvl1pPr>
            <a:lvl3pPr marL="914400" indent="0">
              <a:buNone/>
              <a:defRPr/>
            </a:lvl3pPr>
          </a:lstStyle>
          <a:p>
            <a:pPr lvl="0"/>
            <a:r>
              <a:rPr lang="en-US" dirty="0" smtClean="0"/>
              <a:t>Presenter Title</a:t>
            </a:r>
          </a:p>
        </p:txBody>
      </p:sp>
      <p:cxnSp>
        <p:nvCxnSpPr>
          <p:cNvPr id="13" name="Straight Connector 12"/>
          <p:cNvCxnSpPr/>
          <p:nvPr userDrawn="1"/>
        </p:nvCxnSpPr>
        <p:spPr>
          <a:xfrm>
            <a:off x="11358770" y="6383609"/>
            <a:ext cx="0" cy="27338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14" name="Text Placeholder 11"/>
          <p:cNvSpPr>
            <a:spLocks noGrp="1"/>
          </p:cNvSpPr>
          <p:nvPr>
            <p:ph type="body" sz="quarter" idx="20" hasCustomPrompt="1"/>
          </p:nvPr>
        </p:nvSpPr>
        <p:spPr>
          <a:xfrm>
            <a:off x="8610600" y="6356350"/>
            <a:ext cx="2649538" cy="365125"/>
          </a:xfrm>
        </p:spPr>
        <p:txBody>
          <a:bodyPr rIns="0">
            <a:normAutofit/>
          </a:bodyPr>
          <a:lstStyle>
            <a:lvl1pPr marL="0" indent="0" algn="r">
              <a:buNone/>
              <a:defRPr sz="1800" baseline="0">
                <a:solidFill>
                  <a:schemeClr val="accent1"/>
                </a:solidFill>
              </a:defRPr>
            </a:lvl1pPr>
          </a:lstStyle>
          <a:p>
            <a:pPr lvl="0"/>
            <a:r>
              <a:rPr lang="en-US" dirty="0" smtClean="0"/>
              <a:t>Enter Presentation date</a:t>
            </a:r>
            <a:endParaRPr lang="en-US" dirty="0"/>
          </a:p>
        </p:txBody>
      </p:sp>
      <p:sp>
        <p:nvSpPr>
          <p:cNvPr id="2" name="Date Placeholder 1"/>
          <p:cNvSpPr>
            <a:spLocks noGrp="1"/>
          </p:cNvSpPr>
          <p:nvPr>
            <p:ph type="dt" sz="half" idx="21"/>
          </p:nvPr>
        </p:nvSpPr>
        <p:spPr>
          <a:xfrm>
            <a:off x="8610600" y="7013575"/>
            <a:ext cx="2743200" cy="365125"/>
          </a:xfrm>
        </p:spPr>
        <p:txBody>
          <a:bodyPr/>
          <a:lstStyle/>
          <a:p>
            <a:fld id="{BF41DECD-58E4-4008-985E-32D12B9C0180}" type="datetime4">
              <a:rPr lang="en-US" smtClean="0"/>
              <a:t>July 1, 2021</a:t>
            </a:fld>
            <a:endParaRPr lang="en-US" dirty="0"/>
          </a:p>
        </p:txBody>
      </p:sp>
      <p:sp>
        <p:nvSpPr>
          <p:cNvPr id="3" name="Footer Placeholder 2"/>
          <p:cNvSpPr>
            <a:spLocks noGrp="1"/>
          </p:cNvSpPr>
          <p:nvPr>
            <p:ph type="ftr" sz="quarter" idx="22"/>
          </p:nvPr>
        </p:nvSpPr>
        <p:spPr/>
        <p:txBody>
          <a:bodyPr/>
          <a:lstStyle/>
          <a:p>
            <a:endParaRPr lang="en-US" dirty="0"/>
          </a:p>
        </p:txBody>
      </p:sp>
      <p:sp>
        <p:nvSpPr>
          <p:cNvPr id="4" name="Slide Number Placeholder 3"/>
          <p:cNvSpPr>
            <a:spLocks noGrp="1"/>
          </p:cNvSpPr>
          <p:nvPr>
            <p:ph type="sldNum" sz="quarter" idx="23"/>
          </p:nvPr>
        </p:nvSpPr>
        <p:spPr/>
        <p:txBody>
          <a:bodyPr/>
          <a:lstStyle/>
          <a:p>
            <a:fld id="{C37D8F36-046D-434E-A5C5-5981CDBB4566}" type="slidenum">
              <a:rPr lang="en-US" smtClean="0"/>
              <a:pPr/>
              <a:t>‹#›</a:t>
            </a:fld>
            <a:endParaRPr lang="en-US" dirty="0"/>
          </a:p>
        </p:txBody>
      </p:sp>
    </p:spTree>
    <p:extLst>
      <p:ext uri="{BB962C8B-B14F-4D97-AF65-F5344CB8AC3E}">
        <p14:creationId xmlns:p14="http://schemas.microsoft.com/office/powerpoint/2010/main" val="9603215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Graphic left">
    <p:spTree>
      <p:nvGrpSpPr>
        <p:cNvPr id="1" name=""/>
        <p:cNvGrpSpPr/>
        <p:nvPr/>
      </p:nvGrpSpPr>
      <p:grpSpPr>
        <a:xfrm>
          <a:off x="0" y="0"/>
          <a:ext cx="0" cy="0"/>
          <a:chOff x="0" y="0"/>
          <a:chExt cx="0" cy="0"/>
        </a:xfrm>
      </p:grpSpPr>
      <p:sp>
        <p:nvSpPr>
          <p:cNvPr id="17" name="Title Placeholder 1"/>
          <p:cNvSpPr>
            <a:spLocks noGrp="1"/>
          </p:cNvSpPr>
          <p:nvPr>
            <p:ph type="title" hasCustomPrompt="1"/>
          </p:nvPr>
        </p:nvSpPr>
        <p:spPr>
          <a:xfrm>
            <a:off x="0" y="630621"/>
            <a:ext cx="6019799" cy="388854"/>
          </a:xfrm>
          <a:prstGeom prst="rect">
            <a:avLst/>
          </a:prstGeom>
        </p:spPr>
        <p:txBody>
          <a:bodyPr vert="horz" lIns="0" tIns="45720" rIns="91440" bIns="45720" rtlCol="0" anchor="b">
            <a:noAutofit/>
          </a:bodyPr>
          <a:lstStyle>
            <a:lvl1pPr algn="ctr">
              <a:defRPr baseline="0">
                <a:solidFill>
                  <a:schemeClr val="tx1"/>
                </a:solidFill>
              </a:defRPr>
            </a:lvl1pPr>
          </a:lstStyle>
          <a:p>
            <a:r>
              <a:rPr lang="en-US" dirty="0" smtClean="0"/>
              <a:t>Enter slide title</a:t>
            </a:r>
            <a:endParaRPr lang="en-US" dirty="0"/>
          </a:p>
        </p:txBody>
      </p:sp>
      <p:sp>
        <p:nvSpPr>
          <p:cNvPr id="20" name="Text Placeholder 2"/>
          <p:cNvSpPr>
            <a:spLocks noGrp="1"/>
          </p:cNvSpPr>
          <p:nvPr>
            <p:ph type="body" idx="1" hasCustomPrompt="1"/>
          </p:nvPr>
        </p:nvSpPr>
        <p:spPr>
          <a:xfrm>
            <a:off x="6530004" y="1663592"/>
            <a:ext cx="4813589" cy="484492"/>
          </a:xfrm>
          <a:noFill/>
        </p:spPr>
        <p:txBody>
          <a:bodyPr lIns="182880" tIns="0" rIns="182880" bIns="0" anchor="b"/>
          <a:lstStyle>
            <a:lvl1pPr marL="0" indent="0" algn="ctr">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Enter Title of Textbox here</a:t>
            </a:r>
          </a:p>
        </p:txBody>
      </p:sp>
      <p:sp>
        <p:nvSpPr>
          <p:cNvPr id="18" name="Content Placeholder 3"/>
          <p:cNvSpPr>
            <a:spLocks noGrp="1"/>
          </p:cNvSpPr>
          <p:nvPr>
            <p:ph sz="half" idx="2"/>
          </p:nvPr>
        </p:nvSpPr>
        <p:spPr>
          <a:xfrm>
            <a:off x="6530004" y="2241937"/>
            <a:ext cx="4813589" cy="3705639"/>
          </a:xfrm>
        </p:spPr>
        <p:txBody>
          <a:bodyPr lIns="182880" tIns="182880" rIns="182880" bIns="182880"/>
          <a:lstStyle>
            <a:lvl1pPr>
              <a:defRPr sz="2000"/>
            </a:lvl1pPr>
            <a:lvl2pPr marL="685800" indent="-228600">
              <a:buFont typeface="Wingdings" panose="05000000000000000000" pitchFamily="2" charset="2"/>
              <a:buChar char="§"/>
              <a:defRPr sz="1800"/>
            </a:lvl2pPr>
            <a:lvl3pPr marL="1143000" indent="-228600">
              <a:buFont typeface="Calibri" panose="020F0502020204030204" pitchFamily="34" charset="0"/>
              <a:buChar char="−"/>
              <a:defRPr sz="1600"/>
            </a:lvl3pPr>
            <a:lvl4pPr>
              <a:defRPr sz="1400"/>
            </a:lvl4pPr>
            <a:lvl5pP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5"/>
          <p:cNvSpPr>
            <a:spLocks noGrp="1"/>
          </p:cNvSpPr>
          <p:nvPr>
            <p:ph sz="quarter" idx="4"/>
          </p:nvPr>
        </p:nvSpPr>
        <p:spPr>
          <a:xfrm>
            <a:off x="595929" y="1663593"/>
            <a:ext cx="5183188" cy="4156182"/>
          </a:xfrm>
        </p:spPr>
        <p:txBody>
          <a:bodyPr lIns="182880" tIns="182880" rIns="182880" bIns="182880"/>
          <a:lstStyle>
            <a:lvl1pPr>
              <a:defRPr lang="en-US" sz="2000" kern="1200" dirty="0" smtClean="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lang="en-US" sz="1800" kern="1200" dirty="0" smtClean="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lang="en-US" sz="1600" kern="1200" dirty="0" smtClean="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kern="1200" dirty="0" smtClean="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dirty="0">
                <a:solidFill>
                  <a:schemeClr val="bg1"/>
                </a:solidFill>
                <a:latin typeface="+mn-lt"/>
                <a:ea typeface="+mn-ea"/>
                <a:cs typeface="+mn-cs"/>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7D8F36-046D-434E-A5C5-5981CDBB4566}" type="slidenum">
              <a:rPr lang="en-US" smtClean="0"/>
              <a:t>‹#›</a:t>
            </a:fld>
            <a:endParaRPr lang="en-US" dirty="0"/>
          </a:p>
        </p:txBody>
      </p:sp>
      <p:sp>
        <p:nvSpPr>
          <p:cNvPr id="7" name="Date Placeholder 6"/>
          <p:cNvSpPr>
            <a:spLocks noGrp="1"/>
          </p:cNvSpPr>
          <p:nvPr>
            <p:ph type="dt" sz="half" idx="10"/>
          </p:nvPr>
        </p:nvSpPr>
        <p:spPr/>
        <p:txBody>
          <a:bodyPr/>
          <a:lstStyle>
            <a:lvl1pPr>
              <a:defRPr>
                <a:solidFill>
                  <a:schemeClr val="tx1"/>
                </a:solidFill>
              </a:defRPr>
            </a:lvl1pPr>
          </a:lstStyle>
          <a:p>
            <a:fld id="{BB9D0FF8-7131-40BD-BC34-68FA057D8475}" type="datetime4">
              <a:rPr lang="en-US" smtClean="0"/>
              <a:t>July 1, 2021</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3" t="-10060" b="-1"/>
          <a:stretch/>
        </p:blipFill>
        <p:spPr>
          <a:xfrm>
            <a:off x="0" y="893135"/>
            <a:ext cx="8016247" cy="393399"/>
          </a:xfrm>
          <a:prstGeom prst="rect">
            <a:avLst/>
          </a:prstGeom>
        </p:spPr>
      </p:pic>
      <p:cxnSp>
        <p:nvCxnSpPr>
          <p:cNvPr id="12" name="Straight Connector 11"/>
          <p:cNvCxnSpPr/>
          <p:nvPr userDrawn="1"/>
        </p:nvCxnSpPr>
        <p:spPr>
          <a:xfrm>
            <a:off x="595929" y="5947576"/>
            <a:ext cx="5181600" cy="0"/>
          </a:xfrm>
          <a:prstGeom prst="line">
            <a:avLst/>
          </a:prstGeom>
          <a:ln w="76200">
            <a:solidFill>
              <a:srgbClr val="F8BF15"/>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447014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Rectangle 12" title="rectangle serving as background"/>
          <p:cNvSpPr/>
          <p:nvPr userDrawn="1"/>
        </p:nvSpPr>
        <p:spPr>
          <a:xfrm>
            <a:off x="6019800" y="0"/>
            <a:ext cx="6172199"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Placeholder 1"/>
          <p:cNvSpPr>
            <a:spLocks noGrp="1"/>
          </p:cNvSpPr>
          <p:nvPr>
            <p:ph type="title" hasCustomPrompt="1"/>
          </p:nvPr>
        </p:nvSpPr>
        <p:spPr>
          <a:xfrm>
            <a:off x="0" y="630621"/>
            <a:ext cx="6019799" cy="388854"/>
          </a:xfrm>
          <a:prstGeom prst="rect">
            <a:avLst/>
          </a:prstGeom>
        </p:spPr>
        <p:txBody>
          <a:bodyPr vert="horz" lIns="0" tIns="45720" rIns="91440" bIns="45720" rtlCol="0" anchor="b">
            <a:noAutofit/>
          </a:bodyPr>
          <a:lstStyle>
            <a:lvl1pPr algn="ctr">
              <a:defRPr baseline="0">
                <a:solidFill>
                  <a:schemeClr val="tx1"/>
                </a:solidFill>
              </a:defRPr>
            </a:lvl1pPr>
          </a:lstStyle>
          <a:p>
            <a:r>
              <a:rPr lang="en-US" dirty="0" smtClean="0"/>
              <a:t>Enter comparison title</a:t>
            </a:r>
            <a:endParaRPr lang="en-US" dirty="0"/>
          </a:p>
        </p:txBody>
      </p:sp>
      <p:sp>
        <p:nvSpPr>
          <p:cNvPr id="20" name="Text Placeholder 2"/>
          <p:cNvSpPr>
            <a:spLocks noGrp="1"/>
          </p:cNvSpPr>
          <p:nvPr>
            <p:ph type="body" idx="1" hasCustomPrompt="1"/>
          </p:nvPr>
        </p:nvSpPr>
        <p:spPr>
          <a:xfrm>
            <a:off x="624366" y="1663592"/>
            <a:ext cx="4813589" cy="484492"/>
          </a:xfrm>
          <a:noFill/>
        </p:spPr>
        <p:txBody>
          <a:bodyPr lIns="182880" tIns="0" rIns="182880" bIns="0" anchor="b"/>
          <a:lstStyle>
            <a:lvl1pPr marL="0" indent="0" algn="ctr">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Enter Title of Textbox here</a:t>
            </a:r>
          </a:p>
        </p:txBody>
      </p:sp>
      <p:sp>
        <p:nvSpPr>
          <p:cNvPr id="18" name="Content Placeholder 3"/>
          <p:cNvSpPr>
            <a:spLocks noGrp="1"/>
          </p:cNvSpPr>
          <p:nvPr>
            <p:ph sz="half" idx="2"/>
          </p:nvPr>
        </p:nvSpPr>
        <p:spPr>
          <a:xfrm>
            <a:off x="624366" y="2241937"/>
            <a:ext cx="4813589" cy="3705639"/>
          </a:xfrm>
        </p:spPr>
        <p:txBody>
          <a:bodyPr lIns="182880" tIns="182880" rIns="182880" bIns="182880"/>
          <a:lstStyle>
            <a:lvl1pPr>
              <a:defRPr sz="2000"/>
            </a:lvl1pPr>
            <a:lvl2pPr marL="685800" indent="-228600">
              <a:buFont typeface="Wingdings" panose="05000000000000000000" pitchFamily="2" charset="2"/>
              <a:buChar char="§"/>
              <a:defRPr sz="1800"/>
            </a:lvl2pPr>
            <a:lvl3pPr marL="1143000" indent="-228600">
              <a:buFont typeface="Calibri" panose="020F0502020204030204" pitchFamily="34" charset="0"/>
              <a:buChar char="−"/>
              <a:defRPr sz="1600"/>
            </a:lvl3pPr>
            <a:lvl4pPr>
              <a:defRPr sz="1400"/>
            </a:lvl4pPr>
            <a:lvl5pP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4"/>
          <p:cNvSpPr>
            <a:spLocks noGrp="1"/>
          </p:cNvSpPr>
          <p:nvPr>
            <p:ph type="body" sz="quarter" idx="3" hasCustomPrompt="1"/>
          </p:nvPr>
        </p:nvSpPr>
        <p:spPr>
          <a:xfrm>
            <a:off x="6530004" y="1663592"/>
            <a:ext cx="5183188" cy="484492"/>
          </a:xfrm>
          <a:noFill/>
          <a:ln>
            <a:noFill/>
          </a:ln>
        </p:spPr>
        <p:txBody>
          <a:bodyPr lIns="182880" tIns="0" rIns="182880" bIns="0" anchor="b"/>
          <a:lstStyle>
            <a:lvl1pPr marL="0" indent="0" algn="ctr">
              <a:buNone/>
              <a:defRPr sz="2400" b="1" u="none">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Enter Title of Textbox here</a:t>
            </a:r>
          </a:p>
        </p:txBody>
      </p:sp>
      <p:sp>
        <p:nvSpPr>
          <p:cNvPr id="19" name="Content Placeholder 5"/>
          <p:cNvSpPr>
            <a:spLocks noGrp="1"/>
          </p:cNvSpPr>
          <p:nvPr>
            <p:ph sz="quarter" idx="4"/>
          </p:nvPr>
        </p:nvSpPr>
        <p:spPr>
          <a:xfrm>
            <a:off x="6530004" y="2241937"/>
            <a:ext cx="5183188" cy="3705639"/>
          </a:xfrm>
        </p:spPr>
        <p:txBody>
          <a:bodyPr lIns="182880" tIns="182880" rIns="182880" bIns="182880"/>
          <a:lstStyle>
            <a:lvl1pPr>
              <a:defRPr lang="en-US" sz="2000" kern="1200" dirty="0" smtClean="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lang="en-US" sz="1800" kern="1200" dirty="0" smtClean="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lang="en-US" sz="1600" kern="1200" dirty="0" smtClean="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kern="1200" dirty="0" smtClean="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dirty="0">
                <a:solidFill>
                  <a:schemeClr val="bg1"/>
                </a:solidFill>
                <a:latin typeface="+mn-lt"/>
                <a:ea typeface="+mn-ea"/>
                <a:cs typeface="+mn-cs"/>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7D8F36-046D-434E-A5C5-5981CDBB4566}" type="slidenum">
              <a:rPr lang="en-US" smtClean="0"/>
              <a:t>‹#›</a:t>
            </a:fld>
            <a:endParaRPr lang="en-US" dirty="0"/>
          </a:p>
        </p:txBody>
      </p:sp>
      <p:sp>
        <p:nvSpPr>
          <p:cNvPr id="7" name="Date Placeholder 6"/>
          <p:cNvSpPr>
            <a:spLocks noGrp="1"/>
          </p:cNvSpPr>
          <p:nvPr>
            <p:ph type="dt" sz="half" idx="10"/>
          </p:nvPr>
        </p:nvSpPr>
        <p:spPr/>
        <p:txBody>
          <a:bodyPr/>
          <a:lstStyle>
            <a:lvl1pPr>
              <a:defRPr>
                <a:solidFill>
                  <a:schemeClr val="bg1"/>
                </a:solidFill>
              </a:defRPr>
            </a:lvl1pPr>
          </a:lstStyle>
          <a:p>
            <a:fld id="{28C11835-C41D-403B-AAF9-845DC604ECCC}" type="datetime4">
              <a:rPr lang="en-US" smtClean="0"/>
              <a:t>July 1, 2021</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3" t="-10060" b="-1"/>
          <a:stretch/>
        </p:blipFill>
        <p:spPr>
          <a:xfrm>
            <a:off x="0" y="893135"/>
            <a:ext cx="8016247" cy="393399"/>
          </a:xfrm>
          <a:prstGeom prst="rect">
            <a:avLst/>
          </a:prstGeom>
        </p:spPr>
      </p:pic>
    </p:spTree>
    <p:extLst>
      <p:ext uri="{BB962C8B-B14F-4D97-AF65-F5344CB8AC3E}">
        <p14:creationId xmlns:p14="http://schemas.microsoft.com/office/powerpoint/2010/main" val="35110701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00100" y="621276"/>
            <a:ext cx="10553699" cy="388854"/>
          </a:xfrm>
          <a:prstGeom prst="rect">
            <a:avLst/>
          </a:prstGeom>
        </p:spPr>
        <p:txBody>
          <a:bodyPr vert="horz" lIns="0" tIns="45720" rIns="0" bIns="45720" rtlCol="0" anchor="b">
            <a:noAutofit/>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7D8F36-046D-434E-A5C5-5981CDBB4566}" type="slidenum">
              <a:rPr lang="en-US" smtClean="0"/>
              <a:t>‹#›</a:t>
            </a:fld>
            <a:endParaRPr lang="en-US" dirty="0"/>
          </a:p>
        </p:txBody>
      </p:sp>
      <p:sp>
        <p:nvSpPr>
          <p:cNvPr id="3" name="Date Placeholder 2"/>
          <p:cNvSpPr>
            <a:spLocks noGrp="1"/>
          </p:cNvSpPr>
          <p:nvPr>
            <p:ph type="dt" sz="half" idx="10"/>
          </p:nvPr>
        </p:nvSpPr>
        <p:spPr/>
        <p:txBody>
          <a:bodyPr/>
          <a:lstStyle/>
          <a:p>
            <a:fld id="{76684503-36B8-484D-A128-C7C9F96C8D50}" type="datetime4">
              <a:rPr lang="en-US" smtClean="0"/>
              <a:t>July 1, 2021</a:t>
            </a:fld>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3" t="-10060" b="-1"/>
          <a:stretch/>
        </p:blipFill>
        <p:spPr>
          <a:xfrm>
            <a:off x="0" y="893135"/>
            <a:ext cx="8016247" cy="393399"/>
          </a:xfrm>
          <a:prstGeom prst="rect">
            <a:avLst/>
          </a:prstGeom>
        </p:spPr>
      </p:pic>
    </p:spTree>
    <p:extLst>
      <p:ext uri="{BB962C8B-B14F-4D97-AF65-F5344CB8AC3E}">
        <p14:creationId xmlns:p14="http://schemas.microsoft.com/office/powerpoint/2010/main" val="334829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 2 column">
    <p:spTree>
      <p:nvGrpSpPr>
        <p:cNvPr id="1" name=""/>
        <p:cNvGrpSpPr/>
        <p:nvPr/>
      </p:nvGrpSpPr>
      <p:grpSpPr>
        <a:xfrm>
          <a:off x="0" y="0"/>
          <a:ext cx="0" cy="0"/>
          <a:chOff x="0" y="0"/>
          <a:chExt cx="0" cy="0"/>
        </a:xfrm>
      </p:grpSpPr>
      <p:sp>
        <p:nvSpPr>
          <p:cNvPr id="7" name="Rectangle 6" title="rectangle serving as background"/>
          <p:cNvSpPr/>
          <p:nvPr userDrawn="1"/>
        </p:nvSpPr>
        <p:spPr>
          <a:xfrm>
            <a:off x="0" y="593635"/>
            <a:ext cx="12191999" cy="55679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Placeholder 1"/>
          <p:cNvSpPr>
            <a:spLocks noGrp="1"/>
          </p:cNvSpPr>
          <p:nvPr>
            <p:ph type="title" hasCustomPrompt="1"/>
          </p:nvPr>
        </p:nvSpPr>
        <p:spPr>
          <a:xfrm>
            <a:off x="800100" y="1728682"/>
            <a:ext cx="10553700" cy="671617"/>
          </a:xfrm>
          <a:prstGeom prst="rect">
            <a:avLst/>
          </a:prstGeom>
        </p:spPr>
        <p:txBody>
          <a:bodyPr vert="horz" lIns="91440" tIns="45720" rIns="91440" bIns="45720" rtlCol="0" anchor="ctr">
            <a:noAutofit/>
          </a:bodyPr>
          <a:lstStyle>
            <a:lvl1pPr algn="ctr">
              <a:defRPr>
                <a:solidFill>
                  <a:schemeClr val="bg1"/>
                </a:solidFill>
              </a:defRPr>
            </a:lvl1pPr>
          </a:lstStyle>
          <a:p>
            <a:r>
              <a:rPr lang="en-US" dirty="0" smtClean="0"/>
              <a:t>Enter agenda title here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7D8F36-046D-434E-A5C5-5981CDBB4566}" type="slidenum">
              <a:rPr lang="en-US" smtClean="0"/>
              <a:t>‹#›</a:t>
            </a:fld>
            <a:endParaRPr lang="en-US" dirty="0"/>
          </a:p>
        </p:txBody>
      </p:sp>
      <p:sp>
        <p:nvSpPr>
          <p:cNvPr id="2" name="Date Placeholder 1"/>
          <p:cNvSpPr>
            <a:spLocks noGrp="1"/>
          </p:cNvSpPr>
          <p:nvPr>
            <p:ph type="dt" sz="half" idx="10"/>
          </p:nvPr>
        </p:nvSpPr>
        <p:spPr/>
        <p:txBody>
          <a:bodyPr/>
          <a:lstStyle/>
          <a:p>
            <a:fld id="{9250464C-C6C1-4D83-957C-6A3F95F08E63}" type="datetime4">
              <a:rPr lang="en-US" smtClean="0"/>
              <a:t>July 1, 2021</a:t>
            </a:fld>
            <a:endParaRPr lang="en-US" dirty="0"/>
          </a:p>
        </p:txBody>
      </p:sp>
      <p:sp>
        <p:nvSpPr>
          <p:cNvPr id="6" name="Text Placeholder 5"/>
          <p:cNvSpPr>
            <a:spLocks noGrp="1"/>
          </p:cNvSpPr>
          <p:nvPr>
            <p:ph type="body" sz="quarter" idx="15"/>
          </p:nvPr>
        </p:nvSpPr>
        <p:spPr>
          <a:xfrm>
            <a:off x="2616561" y="2880211"/>
            <a:ext cx="3525838" cy="2271713"/>
          </a:xfrm>
        </p:spPr>
        <p:txBody>
          <a:bodyPr/>
          <a:lstStyle>
            <a:lvl1pPr marL="342900" indent="-342900">
              <a:buFontTx/>
              <a:buBlip>
                <a:blip r:embed="rId2"/>
              </a:buBlip>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5"/>
          <p:cNvSpPr>
            <a:spLocks noGrp="1"/>
          </p:cNvSpPr>
          <p:nvPr>
            <p:ph type="body" sz="quarter" idx="16"/>
          </p:nvPr>
        </p:nvSpPr>
        <p:spPr>
          <a:xfrm>
            <a:off x="6487225" y="2880211"/>
            <a:ext cx="3525838" cy="2271713"/>
          </a:xfrm>
        </p:spPr>
        <p:txBody>
          <a:bodyPr/>
          <a:lstStyle>
            <a:lvl1pPr marL="342900" indent="-342900">
              <a:buFontTx/>
              <a:buBlip>
                <a:blip r:embed="rId2"/>
              </a:buBlip>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37006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 1 column">
    <p:spTree>
      <p:nvGrpSpPr>
        <p:cNvPr id="1" name=""/>
        <p:cNvGrpSpPr/>
        <p:nvPr/>
      </p:nvGrpSpPr>
      <p:grpSpPr>
        <a:xfrm>
          <a:off x="0" y="0"/>
          <a:ext cx="0" cy="0"/>
          <a:chOff x="0" y="0"/>
          <a:chExt cx="0" cy="0"/>
        </a:xfrm>
      </p:grpSpPr>
      <p:sp>
        <p:nvSpPr>
          <p:cNvPr id="7" name="Rectangle 6" title="rectangle serving as background"/>
          <p:cNvSpPr/>
          <p:nvPr userDrawn="1"/>
        </p:nvSpPr>
        <p:spPr>
          <a:xfrm>
            <a:off x="0" y="593635"/>
            <a:ext cx="12191999" cy="55679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Placeholder 1"/>
          <p:cNvSpPr>
            <a:spLocks noGrp="1"/>
          </p:cNvSpPr>
          <p:nvPr>
            <p:ph type="title" hasCustomPrompt="1"/>
          </p:nvPr>
        </p:nvSpPr>
        <p:spPr>
          <a:xfrm>
            <a:off x="800100" y="1728682"/>
            <a:ext cx="10553700" cy="671617"/>
          </a:xfrm>
          <a:prstGeom prst="rect">
            <a:avLst/>
          </a:prstGeom>
        </p:spPr>
        <p:txBody>
          <a:bodyPr vert="horz" lIns="91440" tIns="45720" rIns="91440" bIns="45720" rtlCol="0" anchor="ctr">
            <a:noAutofit/>
          </a:bodyPr>
          <a:lstStyle>
            <a:lvl1pPr algn="ctr">
              <a:defRPr>
                <a:solidFill>
                  <a:schemeClr val="bg1"/>
                </a:solidFill>
              </a:defRPr>
            </a:lvl1pPr>
          </a:lstStyle>
          <a:p>
            <a:r>
              <a:rPr lang="en-US" dirty="0" smtClean="0"/>
              <a:t>Enter agenda title here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7D8F36-046D-434E-A5C5-5981CDBB4566}" type="slidenum">
              <a:rPr lang="en-US" smtClean="0"/>
              <a:t>‹#›</a:t>
            </a:fld>
            <a:endParaRPr lang="en-US" dirty="0"/>
          </a:p>
        </p:txBody>
      </p:sp>
      <p:sp>
        <p:nvSpPr>
          <p:cNvPr id="2" name="Date Placeholder 1"/>
          <p:cNvSpPr>
            <a:spLocks noGrp="1"/>
          </p:cNvSpPr>
          <p:nvPr>
            <p:ph type="dt" sz="half" idx="10"/>
          </p:nvPr>
        </p:nvSpPr>
        <p:spPr/>
        <p:txBody>
          <a:bodyPr/>
          <a:lstStyle/>
          <a:p>
            <a:fld id="{40DB3097-CA22-4730-B0C5-D8226CF72AEB}" type="datetime4">
              <a:rPr lang="en-US" smtClean="0"/>
              <a:t>July 1, 2021</a:t>
            </a:fld>
            <a:endParaRPr lang="en-US" dirty="0"/>
          </a:p>
        </p:txBody>
      </p:sp>
      <p:sp>
        <p:nvSpPr>
          <p:cNvPr id="6" name="Text Placeholder 5"/>
          <p:cNvSpPr>
            <a:spLocks noGrp="1"/>
          </p:cNvSpPr>
          <p:nvPr>
            <p:ph type="body" sz="quarter" idx="13"/>
          </p:nvPr>
        </p:nvSpPr>
        <p:spPr>
          <a:xfrm>
            <a:off x="800100" y="2752725"/>
            <a:ext cx="10553700" cy="3035300"/>
          </a:xfrm>
        </p:spPr>
        <p:txBody>
          <a:bodyPr/>
          <a:lstStyle>
            <a:lvl1pPr marL="342900" indent="-342900">
              <a:buFontTx/>
              <a:buBlip>
                <a:blip r:embed="rId2"/>
              </a:buBlip>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75071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oal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2" y="578497"/>
            <a:ext cx="12195112" cy="5598367"/>
          </a:xfrm>
          <a:prstGeom prst="rect">
            <a:avLst/>
          </a:prstGeom>
        </p:spPr>
      </p:pic>
      <p:sp>
        <p:nvSpPr>
          <p:cNvPr id="7" name="Rectangle 6" title="rectangle serving as background"/>
          <p:cNvSpPr/>
          <p:nvPr userDrawn="1"/>
        </p:nvSpPr>
        <p:spPr>
          <a:xfrm>
            <a:off x="-1" y="578877"/>
            <a:ext cx="9750041" cy="5597987"/>
          </a:xfrm>
          <a:custGeom>
            <a:avLst/>
            <a:gdLst>
              <a:gd name="connsiteX0" fmla="*/ 0 w 8839202"/>
              <a:gd name="connsiteY0" fmla="*/ 0 h 5590036"/>
              <a:gd name="connsiteX1" fmla="*/ 8839202 w 8839202"/>
              <a:gd name="connsiteY1" fmla="*/ 0 h 5590036"/>
              <a:gd name="connsiteX2" fmla="*/ 8839202 w 8839202"/>
              <a:gd name="connsiteY2" fmla="*/ 5590036 h 5590036"/>
              <a:gd name="connsiteX3" fmla="*/ 0 w 8839202"/>
              <a:gd name="connsiteY3" fmla="*/ 5590036 h 5590036"/>
              <a:gd name="connsiteX4" fmla="*/ 0 w 8839202"/>
              <a:gd name="connsiteY4" fmla="*/ 0 h 5590036"/>
              <a:gd name="connsiteX0" fmla="*/ 0 w 9630772"/>
              <a:gd name="connsiteY0" fmla="*/ 0 h 5590036"/>
              <a:gd name="connsiteX1" fmla="*/ 9630772 w 9630772"/>
              <a:gd name="connsiteY1" fmla="*/ 0 h 5590036"/>
              <a:gd name="connsiteX2" fmla="*/ 8839202 w 9630772"/>
              <a:gd name="connsiteY2" fmla="*/ 5590036 h 5590036"/>
              <a:gd name="connsiteX3" fmla="*/ 0 w 9630772"/>
              <a:gd name="connsiteY3" fmla="*/ 5590036 h 5590036"/>
              <a:gd name="connsiteX4" fmla="*/ 0 w 9630772"/>
              <a:gd name="connsiteY4" fmla="*/ 0 h 5590036"/>
              <a:gd name="connsiteX0" fmla="*/ 0 w 9630772"/>
              <a:gd name="connsiteY0" fmla="*/ 0 h 5590036"/>
              <a:gd name="connsiteX1" fmla="*/ 9630772 w 9630772"/>
              <a:gd name="connsiteY1" fmla="*/ 0 h 5590036"/>
              <a:gd name="connsiteX2" fmla="*/ 7529017 w 9630772"/>
              <a:gd name="connsiteY2" fmla="*/ 5576388 h 5590036"/>
              <a:gd name="connsiteX3" fmla="*/ 0 w 9630772"/>
              <a:gd name="connsiteY3" fmla="*/ 5590036 h 5590036"/>
              <a:gd name="connsiteX4" fmla="*/ 0 w 9630772"/>
              <a:gd name="connsiteY4" fmla="*/ 0 h 5590036"/>
              <a:gd name="connsiteX0" fmla="*/ 0 w 9734139"/>
              <a:gd name="connsiteY0" fmla="*/ 15902 h 5605938"/>
              <a:gd name="connsiteX1" fmla="*/ 9734139 w 9734139"/>
              <a:gd name="connsiteY1" fmla="*/ 0 h 5605938"/>
              <a:gd name="connsiteX2" fmla="*/ 7529017 w 9734139"/>
              <a:gd name="connsiteY2" fmla="*/ 5592290 h 5605938"/>
              <a:gd name="connsiteX3" fmla="*/ 0 w 9734139"/>
              <a:gd name="connsiteY3" fmla="*/ 5605938 h 5605938"/>
              <a:gd name="connsiteX4" fmla="*/ 0 w 9734139"/>
              <a:gd name="connsiteY4" fmla="*/ 15902 h 5605938"/>
              <a:gd name="connsiteX0" fmla="*/ 0 w 9797749"/>
              <a:gd name="connsiteY0" fmla="*/ 15902 h 5605938"/>
              <a:gd name="connsiteX1" fmla="*/ 9797749 w 9797749"/>
              <a:gd name="connsiteY1" fmla="*/ 0 h 5605938"/>
              <a:gd name="connsiteX2" fmla="*/ 7529017 w 9797749"/>
              <a:gd name="connsiteY2" fmla="*/ 5592290 h 5605938"/>
              <a:gd name="connsiteX3" fmla="*/ 0 w 9797749"/>
              <a:gd name="connsiteY3" fmla="*/ 5605938 h 5605938"/>
              <a:gd name="connsiteX4" fmla="*/ 0 w 9797749"/>
              <a:gd name="connsiteY4" fmla="*/ 15902 h 5605938"/>
              <a:gd name="connsiteX0" fmla="*/ 0 w 9750041"/>
              <a:gd name="connsiteY0" fmla="*/ 7951 h 5597987"/>
              <a:gd name="connsiteX1" fmla="*/ 9750041 w 9750041"/>
              <a:gd name="connsiteY1" fmla="*/ 0 h 5597987"/>
              <a:gd name="connsiteX2" fmla="*/ 7529017 w 9750041"/>
              <a:gd name="connsiteY2" fmla="*/ 5584339 h 5597987"/>
              <a:gd name="connsiteX3" fmla="*/ 0 w 9750041"/>
              <a:gd name="connsiteY3" fmla="*/ 5597987 h 5597987"/>
              <a:gd name="connsiteX4" fmla="*/ 0 w 9750041"/>
              <a:gd name="connsiteY4" fmla="*/ 7951 h 5597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041" h="5597987">
                <a:moveTo>
                  <a:pt x="0" y="7951"/>
                </a:moveTo>
                <a:lnTo>
                  <a:pt x="9750041" y="0"/>
                </a:lnTo>
                <a:lnTo>
                  <a:pt x="7529017" y="5584339"/>
                </a:lnTo>
                <a:lnTo>
                  <a:pt x="0" y="5597987"/>
                </a:lnTo>
                <a:lnTo>
                  <a:pt x="0" y="7951"/>
                </a:lnTo>
                <a:close/>
              </a:path>
            </a:pathLst>
          </a:cu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Placeholder 1"/>
          <p:cNvSpPr>
            <a:spLocks noGrp="1"/>
          </p:cNvSpPr>
          <p:nvPr>
            <p:ph type="title" hasCustomPrompt="1"/>
          </p:nvPr>
        </p:nvSpPr>
        <p:spPr>
          <a:xfrm>
            <a:off x="800100" y="1504748"/>
            <a:ext cx="5721998" cy="671617"/>
          </a:xfrm>
          <a:prstGeom prst="rect">
            <a:avLst/>
          </a:prstGeom>
        </p:spPr>
        <p:txBody>
          <a:bodyPr vert="horz" lIns="0" tIns="45720" rIns="91440" bIns="45720" rtlCol="0" anchor="ctr">
            <a:noAutofit/>
          </a:bodyPr>
          <a:lstStyle>
            <a:lvl1pPr algn="l">
              <a:defRPr>
                <a:solidFill>
                  <a:schemeClr val="bg1"/>
                </a:solidFill>
              </a:defRPr>
            </a:lvl1pPr>
          </a:lstStyle>
          <a:p>
            <a:r>
              <a:rPr lang="en-US" dirty="0" smtClean="0"/>
              <a:t>Enter Goals title here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7D8F36-046D-434E-A5C5-5981CDBB4566}" type="slidenum">
              <a:rPr lang="en-US" smtClean="0"/>
              <a:t>‹#›</a:t>
            </a:fld>
            <a:endParaRPr lang="en-US" dirty="0"/>
          </a:p>
        </p:txBody>
      </p:sp>
      <p:sp>
        <p:nvSpPr>
          <p:cNvPr id="2" name="Date Placeholder 1"/>
          <p:cNvSpPr>
            <a:spLocks noGrp="1"/>
          </p:cNvSpPr>
          <p:nvPr>
            <p:ph type="dt" sz="half" idx="10"/>
          </p:nvPr>
        </p:nvSpPr>
        <p:spPr/>
        <p:txBody>
          <a:bodyPr/>
          <a:lstStyle/>
          <a:p>
            <a:fld id="{613D139B-D44B-4254-9524-FB619960890C}" type="datetime4">
              <a:rPr lang="en-US" smtClean="0"/>
              <a:t>July 1, 2021</a:t>
            </a:fld>
            <a:endParaRPr lang="en-US" dirty="0"/>
          </a:p>
        </p:txBody>
      </p:sp>
      <p:sp>
        <p:nvSpPr>
          <p:cNvPr id="12" name="Text Placeholder 7"/>
          <p:cNvSpPr>
            <a:spLocks noGrp="1"/>
          </p:cNvSpPr>
          <p:nvPr>
            <p:ph type="body" sz="quarter" idx="14"/>
          </p:nvPr>
        </p:nvSpPr>
        <p:spPr>
          <a:xfrm>
            <a:off x="701675" y="2424113"/>
            <a:ext cx="6338888" cy="3363912"/>
          </a:xfrm>
        </p:spPr>
        <p:txBody>
          <a:bodyPr/>
          <a:lstStyle>
            <a:lvl1pPr marL="342900" indent="-342900">
              <a:buClr>
                <a:schemeClr val="bg2"/>
              </a:buClr>
              <a:buSzPct val="150000"/>
              <a:buFont typeface="Wide Latin" panose="020A0A07050505020404" pitchFamily="18"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61675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A">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568107"/>
            <a:ext cx="12191999" cy="5599428"/>
          </a:xfrm>
          <a:prstGeom prst="rect">
            <a:avLst/>
          </a:prstGeom>
        </p:spPr>
      </p:pic>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7D8F36-046D-434E-A5C5-5981CDBB4566}" type="slidenum">
              <a:rPr lang="en-US" smtClean="0"/>
              <a:t>‹#›</a:t>
            </a:fld>
            <a:endParaRPr lang="en-US" dirty="0"/>
          </a:p>
        </p:txBody>
      </p:sp>
      <p:sp>
        <p:nvSpPr>
          <p:cNvPr id="2" name="Date Placeholder 1"/>
          <p:cNvSpPr>
            <a:spLocks noGrp="1"/>
          </p:cNvSpPr>
          <p:nvPr>
            <p:ph type="dt" sz="half" idx="10"/>
          </p:nvPr>
        </p:nvSpPr>
        <p:spPr/>
        <p:txBody>
          <a:bodyPr/>
          <a:lstStyle/>
          <a:p>
            <a:fld id="{854EB9DB-02FA-4861-AED1-E0FAF7998CDE}" type="datetime4">
              <a:rPr lang="en-US" smtClean="0"/>
              <a:t>July 1, 2021</a:t>
            </a:fld>
            <a:endParaRPr lang="en-US" dirty="0"/>
          </a:p>
        </p:txBody>
      </p:sp>
      <p:sp>
        <p:nvSpPr>
          <p:cNvPr id="9" name="Rectangle 6" title="rectangle serving as background"/>
          <p:cNvSpPr/>
          <p:nvPr userDrawn="1"/>
        </p:nvSpPr>
        <p:spPr>
          <a:xfrm>
            <a:off x="-7974" y="573323"/>
            <a:ext cx="10558115" cy="5598878"/>
          </a:xfrm>
          <a:custGeom>
            <a:avLst/>
            <a:gdLst>
              <a:gd name="connsiteX0" fmla="*/ 0 w 8839202"/>
              <a:gd name="connsiteY0" fmla="*/ 0 h 5590036"/>
              <a:gd name="connsiteX1" fmla="*/ 8839202 w 8839202"/>
              <a:gd name="connsiteY1" fmla="*/ 0 h 5590036"/>
              <a:gd name="connsiteX2" fmla="*/ 8839202 w 8839202"/>
              <a:gd name="connsiteY2" fmla="*/ 5590036 h 5590036"/>
              <a:gd name="connsiteX3" fmla="*/ 0 w 8839202"/>
              <a:gd name="connsiteY3" fmla="*/ 5590036 h 5590036"/>
              <a:gd name="connsiteX4" fmla="*/ 0 w 8839202"/>
              <a:gd name="connsiteY4" fmla="*/ 0 h 5590036"/>
              <a:gd name="connsiteX0" fmla="*/ 0 w 9630772"/>
              <a:gd name="connsiteY0" fmla="*/ 0 h 5590036"/>
              <a:gd name="connsiteX1" fmla="*/ 9630772 w 9630772"/>
              <a:gd name="connsiteY1" fmla="*/ 0 h 5590036"/>
              <a:gd name="connsiteX2" fmla="*/ 8839202 w 9630772"/>
              <a:gd name="connsiteY2" fmla="*/ 5590036 h 5590036"/>
              <a:gd name="connsiteX3" fmla="*/ 0 w 9630772"/>
              <a:gd name="connsiteY3" fmla="*/ 5590036 h 5590036"/>
              <a:gd name="connsiteX4" fmla="*/ 0 w 9630772"/>
              <a:gd name="connsiteY4" fmla="*/ 0 h 5590036"/>
              <a:gd name="connsiteX0" fmla="*/ 0 w 9630772"/>
              <a:gd name="connsiteY0" fmla="*/ 0 h 5590036"/>
              <a:gd name="connsiteX1" fmla="*/ 9630772 w 9630772"/>
              <a:gd name="connsiteY1" fmla="*/ 0 h 5590036"/>
              <a:gd name="connsiteX2" fmla="*/ 7529017 w 9630772"/>
              <a:gd name="connsiteY2" fmla="*/ 5576388 h 5590036"/>
              <a:gd name="connsiteX3" fmla="*/ 0 w 9630772"/>
              <a:gd name="connsiteY3" fmla="*/ 5590036 h 5590036"/>
              <a:gd name="connsiteX4" fmla="*/ 0 w 9630772"/>
              <a:gd name="connsiteY4" fmla="*/ 0 h 5590036"/>
              <a:gd name="connsiteX0" fmla="*/ 0 w 9734139"/>
              <a:gd name="connsiteY0" fmla="*/ 15902 h 5605938"/>
              <a:gd name="connsiteX1" fmla="*/ 9734139 w 9734139"/>
              <a:gd name="connsiteY1" fmla="*/ 0 h 5605938"/>
              <a:gd name="connsiteX2" fmla="*/ 7529017 w 9734139"/>
              <a:gd name="connsiteY2" fmla="*/ 5592290 h 5605938"/>
              <a:gd name="connsiteX3" fmla="*/ 0 w 9734139"/>
              <a:gd name="connsiteY3" fmla="*/ 5605938 h 5605938"/>
              <a:gd name="connsiteX4" fmla="*/ 0 w 9734139"/>
              <a:gd name="connsiteY4" fmla="*/ 15902 h 5605938"/>
              <a:gd name="connsiteX0" fmla="*/ 0 w 9797749"/>
              <a:gd name="connsiteY0" fmla="*/ 15902 h 5605938"/>
              <a:gd name="connsiteX1" fmla="*/ 9797749 w 9797749"/>
              <a:gd name="connsiteY1" fmla="*/ 0 h 5605938"/>
              <a:gd name="connsiteX2" fmla="*/ 7529017 w 9797749"/>
              <a:gd name="connsiteY2" fmla="*/ 5592290 h 5605938"/>
              <a:gd name="connsiteX3" fmla="*/ 0 w 9797749"/>
              <a:gd name="connsiteY3" fmla="*/ 5605938 h 5605938"/>
              <a:gd name="connsiteX4" fmla="*/ 0 w 9797749"/>
              <a:gd name="connsiteY4" fmla="*/ 15902 h 5605938"/>
              <a:gd name="connsiteX0" fmla="*/ 0 w 9750041"/>
              <a:gd name="connsiteY0" fmla="*/ 7951 h 5597987"/>
              <a:gd name="connsiteX1" fmla="*/ 9750041 w 9750041"/>
              <a:gd name="connsiteY1" fmla="*/ 0 h 5597987"/>
              <a:gd name="connsiteX2" fmla="*/ 7529017 w 9750041"/>
              <a:gd name="connsiteY2" fmla="*/ 5584339 h 5597987"/>
              <a:gd name="connsiteX3" fmla="*/ 0 w 9750041"/>
              <a:gd name="connsiteY3" fmla="*/ 5597987 h 5597987"/>
              <a:gd name="connsiteX4" fmla="*/ 0 w 9750041"/>
              <a:gd name="connsiteY4" fmla="*/ 7951 h 5597987"/>
              <a:gd name="connsiteX0" fmla="*/ 871869 w 10621910"/>
              <a:gd name="connsiteY0" fmla="*/ 7951 h 5587355"/>
              <a:gd name="connsiteX1" fmla="*/ 10621910 w 10621910"/>
              <a:gd name="connsiteY1" fmla="*/ 0 h 5587355"/>
              <a:gd name="connsiteX2" fmla="*/ 8400886 w 10621910"/>
              <a:gd name="connsiteY2" fmla="*/ 5584339 h 5587355"/>
              <a:gd name="connsiteX3" fmla="*/ 0 w 10621910"/>
              <a:gd name="connsiteY3" fmla="*/ 5587355 h 5587355"/>
              <a:gd name="connsiteX4" fmla="*/ 871869 w 10621910"/>
              <a:gd name="connsiteY4" fmla="*/ 7951 h 5587355"/>
              <a:gd name="connsiteX0" fmla="*/ 63795 w 10621910"/>
              <a:gd name="connsiteY0" fmla="*/ 0 h 5590036"/>
              <a:gd name="connsiteX1" fmla="*/ 10621910 w 10621910"/>
              <a:gd name="connsiteY1" fmla="*/ 2681 h 5590036"/>
              <a:gd name="connsiteX2" fmla="*/ 8400886 w 10621910"/>
              <a:gd name="connsiteY2" fmla="*/ 5587020 h 5590036"/>
              <a:gd name="connsiteX3" fmla="*/ 0 w 10621910"/>
              <a:gd name="connsiteY3" fmla="*/ 5590036 h 5590036"/>
              <a:gd name="connsiteX4" fmla="*/ 63795 w 10621910"/>
              <a:gd name="connsiteY4" fmla="*/ 0 h 5590036"/>
              <a:gd name="connsiteX0" fmla="*/ 0 w 10558115"/>
              <a:gd name="connsiteY0" fmla="*/ 0 h 5600669"/>
              <a:gd name="connsiteX1" fmla="*/ 10558115 w 10558115"/>
              <a:gd name="connsiteY1" fmla="*/ 2681 h 5600669"/>
              <a:gd name="connsiteX2" fmla="*/ 8337091 w 10558115"/>
              <a:gd name="connsiteY2" fmla="*/ 5587020 h 5600669"/>
              <a:gd name="connsiteX3" fmla="*/ 10633 w 10558115"/>
              <a:gd name="connsiteY3" fmla="*/ 5600669 h 5600669"/>
              <a:gd name="connsiteX4" fmla="*/ 0 w 10558115"/>
              <a:gd name="connsiteY4" fmla="*/ 0 h 5600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8115" h="5600669">
                <a:moveTo>
                  <a:pt x="0" y="0"/>
                </a:moveTo>
                <a:lnTo>
                  <a:pt x="10558115" y="2681"/>
                </a:lnTo>
                <a:lnTo>
                  <a:pt x="8337091" y="5587020"/>
                </a:lnTo>
                <a:lnTo>
                  <a:pt x="10633" y="5600669"/>
                </a:lnTo>
                <a:cubicBezTo>
                  <a:pt x="7089" y="3733779"/>
                  <a:pt x="3544" y="1866890"/>
                  <a:pt x="0" y="0"/>
                </a:cubicBezTo>
                <a:close/>
              </a:path>
            </a:pathLst>
          </a:cu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800100" y="3167390"/>
            <a:ext cx="10553699"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GOT A QUESTION? JUST ASK!</a:t>
            </a:r>
            <a:endParaRPr lang="en-US" sz="2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2558401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609599"/>
            <a:ext cx="12191999" cy="5562601"/>
          </a:xfrm>
          <a:prstGeom prst="rect">
            <a:avLst/>
          </a:prstGeom>
        </p:spPr>
      </p:pic>
      <p:sp>
        <p:nvSpPr>
          <p:cNvPr id="4" name="Slide Number Placeholder 3"/>
          <p:cNvSpPr>
            <a:spLocks noGrp="1"/>
          </p:cNvSpPr>
          <p:nvPr>
            <p:ph type="sldNum" sz="quarter" idx="12"/>
          </p:nvPr>
        </p:nvSpPr>
        <p:spPr/>
        <p:txBody>
          <a:bodyPr/>
          <a:lstStyle/>
          <a:p>
            <a:fld id="{C37D8F36-046D-434E-A5C5-5981CDBB4566}" type="slidenum">
              <a:rPr lang="en-US" smtClean="0"/>
              <a:t>‹#›</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9" name="Rectangle 6" title="rectangle serving as background"/>
          <p:cNvSpPr/>
          <p:nvPr userDrawn="1"/>
        </p:nvSpPr>
        <p:spPr>
          <a:xfrm>
            <a:off x="0" y="609599"/>
            <a:ext cx="9734139" cy="5582084"/>
          </a:xfrm>
          <a:custGeom>
            <a:avLst/>
            <a:gdLst>
              <a:gd name="connsiteX0" fmla="*/ 0 w 8839202"/>
              <a:gd name="connsiteY0" fmla="*/ 0 h 5590036"/>
              <a:gd name="connsiteX1" fmla="*/ 8839202 w 8839202"/>
              <a:gd name="connsiteY1" fmla="*/ 0 h 5590036"/>
              <a:gd name="connsiteX2" fmla="*/ 8839202 w 8839202"/>
              <a:gd name="connsiteY2" fmla="*/ 5590036 h 5590036"/>
              <a:gd name="connsiteX3" fmla="*/ 0 w 8839202"/>
              <a:gd name="connsiteY3" fmla="*/ 5590036 h 5590036"/>
              <a:gd name="connsiteX4" fmla="*/ 0 w 8839202"/>
              <a:gd name="connsiteY4" fmla="*/ 0 h 5590036"/>
              <a:gd name="connsiteX0" fmla="*/ 0 w 9630772"/>
              <a:gd name="connsiteY0" fmla="*/ 0 h 5590036"/>
              <a:gd name="connsiteX1" fmla="*/ 9630772 w 9630772"/>
              <a:gd name="connsiteY1" fmla="*/ 0 h 5590036"/>
              <a:gd name="connsiteX2" fmla="*/ 8839202 w 9630772"/>
              <a:gd name="connsiteY2" fmla="*/ 5590036 h 5590036"/>
              <a:gd name="connsiteX3" fmla="*/ 0 w 9630772"/>
              <a:gd name="connsiteY3" fmla="*/ 5590036 h 5590036"/>
              <a:gd name="connsiteX4" fmla="*/ 0 w 9630772"/>
              <a:gd name="connsiteY4" fmla="*/ 0 h 5590036"/>
              <a:gd name="connsiteX0" fmla="*/ 0 w 9630772"/>
              <a:gd name="connsiteY0" fmla="*/ 0 h 5590036"/>
              <a:gd name="connsiteX1" fmla="*/ 9630772 w 9630772"/>
              <a:gd name="connsiteY1" fmla="*/ 0 h 5590036"/>
              <a:gd name="connsiteX2" fmla="*/ 7529017 w 9630772"/>
              <a:gd name="connsiteY2" fmla="*/ 5576388 h 5590036"/>
              <a:gd name="connsiteX3" fmla="*/ 0 w 9630772"/>
              <a:gd name="connsiteY3" fmla="*/ 5590036 h 5590036"/>
              <a:gd name="connsiteX4" fmla="*/ 0 w 9630772"/>
              <a:gd name="connsiteY4" fmla="*/ 0 h 5590036"/>
              <a:gd name="connsiteX0" fmla="*/ 0 w 9734139"/>
              <a:gd name="connsiteY0" fmla="*/ 15902 h 5605938"/>
              <a:gd name="connsiteX1" fmla="*/ 9734139 w 9734139"/>
              <a:gd name="connsiteY1" fmla="*/ 0 h 5605938"/>
              <a:gd name="connsiteX2" fmla="*/ 7529017 w 9734139"/>
              <a:gd name="connsiteY2" fmla="*/ 5592290 h 5605938"/>
              <a:gd name="connsiteX3" fmla="*/ 0 w 9734139"/>
              <a:gd name="connsiteY3" fmla="*/ 5605938 h 5605938"/>
              <a:gd name="connsiteX4" fmla="*/ 0 w 9734139"/>
              <a:gd name="connsiteY4" fmla="*/ 15902 h 5605938"/>
              <a:gd name="connsiteX0" fmla="*/ 0 w 9797749"/>
              <a:gd name="connsiteY0" fmla="*/ 15902 h 5605938"/>
              <a:gd name="connsiteX1" fmla="*/ 9797749 w 9797749"/>
              <a:gd name="connsiteY1" fmla="*/ 0 h 5605938"/>
              <a:gd name="connsiteX2" fmla="*/ 7529017 w 9797749"/>
              <a:gd name="connsiteY2" fmla="*/ 5592290 h 5605938"/>
              <a:gd name="connsiteX3" fmla="*/ 0 w 9797749"/>
              <a:gd name="connsiteY3" fmla="*/ 5605938 h 5605938"/>
              <a:gd name="connsiteX4" fmla="*/ 0 w 9797749"/>
              <a:gd name="connsiteY4" fmla="*/ 15902 h 5605938"/>
              <a:gd name="connsiteX0" fmla="*/ 0 w 9750041"/>
              <a:gd name="connsiteY0" fmla="*/ 7951 h 5597987"/>
              <a:gd name="connsiteX1" fmla="*/ 9750041 w 9750041"/>
              <a:gd name="connsiteY1" fmla="*/ 0 h 5597987"/>
              <a:gd name="connsiteX2" fmla="*/ 7529017 w 9750041"/>
              <a:gd name="connsiteY2" fmla="*/ 5584339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7061184 w 9750041"/>
              <a:gd name="connsiteY2" fmla="*/ 5594971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6944226 w 9750041"/>
              <a:gd name="connsiteY2" fmla="*/ 5584339 h 5597987"/>
              <a:gd name="connsiteX3" fmla="*/ 0 w 9750041"/>
              <a:gd name="connsiteY3" fmla="*/ 5597987 h 5597987"/>
              <a:gd name="connsiteX4" fmla="*/ 0 w 9750041"/>
              <a:gd name="connsiteY4" fmla="*/ 7951 h 5597987"/>
              <a:gd name="connsiteX0" fmla="*/ 0 w 9718236"/>
              <a:gd name="connsiteY0" fmla="*/ 0 h 5590036"/>
              <a:gd name="connsiteX1" fmla="*/ 9718236 w 9718236"/>
              <a:gd name="connsiteY1" fmla="*/ 7952 h 5590036"/>
              <a:gd name="connsiteX2" fmla="*/ 6944226 w 9718236"/>
              <a:gd name="connsiteY2" fmla="*/ 5576388 h 5590036"/>
              <a:gd name="connsiteX3" fmla="*/ 0 w 9718236"/>
              <a:gd name="connsiteY3" fmla="*/ 5590036 h 5590036"/>
              <a:gd name="connsiteX4" fmla="*/ 0 w 9718236"/>
              <a:gd name="connsiteY4" fmla="*/ 0 h 5590036"/>
              <a:gd name="connsiteX0" fmla="*/ 0 w 9734139"/>
              <a:gd name="connsiteY0" fmla="*/ 0 h 5582084"/>
              <a:gd name="connsiteX1" fmla="*/ 9734139 w 9734139"/>
              <a:gd name="connsiteY1" fmla="*/ 0 h 5582084"/>
              <a:gd name="connsiteX2" fmla="*/ 6960129 w 9734139"/>
              <a:gd name="connsiteY2" fmla="*/ 5568436 h 5582084"/>
              <a:gd name="connsiteX3" fmla="*/ 15903 w 9734139"/>
              <a:gd name="connsiteY3" fmla="*/ 5582084 h 5582084"/>
              <a:gd name="connsiteX4" fmla="*/ 0 w 9734139"/>
              <a:gd name="connsiteY4" fmla="*/ 0 h 5582084"/>
              <a:gd name="connsiteX0" fmla="*/ 0 w 9734139"/>
              <a:gd name="connsiteY0" fmla="*/ 0 h 5582084"/>
              <a:gd name="connsiteX1" fmla="*/ 9734139 w 9734139"/>
              <a:gd name="connsiteY1" fmla="*/ 7951 h 5582084"/>
              <a:gd name="connsiteX2" fmla="*/ 6960129 w 9734139"/>
              <a:gd name="connsiteY2" fmla="*/ 5568436 h 5582084"/>
              <a:gd name="connsiteX3" fmla="*/ 15903 w 9734139"/>
              <a:gd name="connsiteY3" fmla="*/ 5582084 h 5582084"/>
              <a:gd name="connsiteX4" fmla="*/ 0 w 9734139"/>
              <a:gd name="connsiteY4" fmla="*/ 0 h 5582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139" h="5582084">
                <a:moveTo>
                  <a:pt x="0" y="0"/>
                </a:moveTo>
                <a:lnTo>
                  <a:pt x="9734139" y="7951"/>
                </a:lnTo>
                <a:lnTo>
                  <a:pt x="6960129" y="5568436"/>
                </a:lnTo>
                <a:lnTo>
                  <a:pt x="15903" y="5582084"/>
                </a:lnTo>
                <a:lnTo>
                  <a:pt x="0" y="0"/>
                </a:lnTo>
                <a:close/>
              </a:path>
            </a:pathLst>
          </a:cu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 name="Date Placeholder 1"/>
          <p:cNvSpPr>
            <a:spLocks noGrp="1"/>
          </p:cNvSpPr>
          <p:nvPr>
            <p:ph type="dt" sz="half" idx="10"/>
          </p:nvPr>
        </p:nvSpPr>
        <p:spPr/>
        <p:txBody>
          <a:bodyPr/>
          <a:lstStyle/>
          <a:p>
            <a:fld id="{6B1DDDA0-3F5D-4931-AC2C-81028AD9D263}" type="datetime4">
              <a:rPr lang="en-US" smtClean="0"/>
              <a:t>July 1, 2021</a:t>
            </a:fld>
            <a:endParaRPr lang="en-US" dirty="0"/>
          </a:p>
        </p:txBody>
      </p:sp>
      <p:sp>
        <p:nvSpPr>
          <p:cNvPr id="10" name="TextBox 9"/>
          <p:cNvSpPr txBox="1"/>
          <p:nvPr userDrawn="1"/>
        </p:nvSpPr>
        <p:spPr>
          <a:xfrm>
            <a:off x="800100" y="3167390"/>
            <a:ext cx="10553699"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EDUCATIONAL</a:t>
            </a:r>
            <a:r>
              <a:rPr lang="en-US" sz="2800" baseline="0" dirty="0" smtClean="0">
                <a:solidFill>
                  <a:schemeClr val="bg1"/>
                </a:solidFill>
                <a:latin typeface="Arial Black" panose="020B0A04020102020204" pitchFamily="34" charset="0"/>
              </a:rPr>
              <a:t> RESOURCES</a:t>
            </a:r>
            <a:endParaRPr lang="en-US" sz="2800" dirty="0">
              <a:solidFill>
                <a:schemeClr val="bg1"/>
              </a:solidFill>
              <a:latin typeface="Arial Black" panose="020B0A04020102020204" pitchFamily="34" charset="0"/>
            </a:endParaRPr>
          </a:p>
        </p:txBody>
      </p:sp>
    </p:spTree>
    <p:custDataLst>
      <p:tags r:id="rId1"/>
    </p:custDataLst>
    <p:extLst>
      <p:ext uri="{BB962C8B-B14F-4D97-AF65-F5344CB8AC3E}">
        <p14:creationId xmlns:p14="http://schemas.microsoft.com/office/powerpoint/2010/main" val="342376549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und tes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09599"/>
            <a:ext cx="12191999" cy="5562601"/>
          </a:xfrm>
          <a:prstGeom prst="rect">
            <a:avLst/>
          </a:prstGeom>
        </p:spPr>
      </p:pic>
      <p:sp>
        <p:nvSpPr>
          <p:cNvPr id="4" name="Slide Number Placeholder 3"/>
          <p:cNvSpPr>
            <a:spLocks noGrp="1"/>
          </p:cNvSpPr>
          <p:nvPr>
            <p:ph type="sldNum" sz="quarter" idx="12"/>
          </p:nvPr>
        </p:nvSpPr>
        <p:spPr/>
        <p:txBody>
          <a:bodyPr/>
          <a:lstStyle/>
          <a:p>
            <a:fld id="{C37D8F36-046D-434E-A5C5-5981CDBB4566}" type="slidenum">
              <a:rPr lang="en-US" smtClean="0"/>
              <a:t>‹#›</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9" name="Rectangle 6" title="rectangle serving as background"/>
          <p:cNvSpPr/>
          <p:nvPr userDrawn="1"/>
        </p:nvSpPr>
        <p:spPr>
          <a:xfrm>
            <a:off x="-15905" y="607809"/>
            <a:ext cx="9734139" cy="5582084"/>
          </a:xfrm>
          <a:custGeom>
            <a:avLst/>
            <a:gdLst>
              <a:gd name="connsiteX0" fmla="*/ 0 w 8839202"/>
              <a:gd name="connsiteY0" fmla="*/ 0 h 5590036"/>
              <a:gd name="connsiteX1" fmla="*/ 8839202 w 8839202"/>
              <a:gd name="connsiteY1" fmla="*/ 0 h 5590036"/>
              <a:gd name="connsiteX2" fmla="*/ 8839202 w 8839202"/>
              <a:gd name="connsiteY2" fmla="*/ 5590036 h 5590036"/>
              <a:gd name="connsiteX3" fmla="*/ 0 w 8839202"/>
              <a:gd name="connsiteY3" fmla="*/ 5590036 h 5590036"/>
              <a:gd name="connsiteX4" fmla="*/ 0 w 8839202"/>
              <a:gd name="connsiteY4" fmla="*/ 0 h 5590036"/>
              <a:gd name="connsiteX0" fmla="*/ 0 w 9630772"/>
              <a:gd name="connsiteY0" fmla="*/ 0 h 5590036"/>
              <a:gd name="connsiteX1" fmla="*/ 9630772 w 9630772"/>
              <a:gd name="connsiteY1" fmla="*/ 0 h 5590036"/>
              <a:gd name="connsiteX2" fmla="*/ 8839202 w 9630772"/>
              <a:gd name="connsiteY2" fmla="*/ 5590036 h 5590036"/>
              <a:gd name="connsiteX3" fmla="*/ 0 w 9630772"/>
              <a:gd name="connsiteY3" fmla="*/ 5590036 h 5590036"/>
              <a:gd name="connsiteX4" fmla="*/ 0 w 9630772"/>
              <a:gd name="connsiteY4" fmla="*/ 0 h 5590036"/>
              <a:gd name="connsiteX0" fmla="*/ 0 w 9630772"/>
              <a:gd name="connsiteY0" fmla="*/ 0 h 5590036"/>
              <a:gd name="connsiteX1" fmla="*/ 9630772 w 9630772"/>
              <a:gd name="connsiteY1" fmla="*/ 0 h 5590036"/>
              <a:gd name="connsiteX2" fmla="*/ 7529017 w 9630772"/>
              <a:gd name="connsiteY2" fmla="*/ 5576388 h 5590036"/>
              <a:gd name="connsiteX3" fmla="*/ 0 w 9630772"/>
              <a:gd name="connsiteY3" fmla="*/ 5590036 h 5590036"/>
              <a:gd name="connsiteX4" fmla="*/ 0 w 9630772"/>
              <a:gd name="connsiteY4" fmla="*/ 0 h 5590036"/>
              <a:gd name="connsiteX0" fmla="*/ 0 w 9734139"/>
              <a:gd name="connsiteY0" fmla="*/ 15902 h 5605938"/>
              <a:gd name="connsiteX1" fmla="*/ 9734139 w 9734139"/>
              <a:gd name="connsiteY1" fmla="*/ 0 h 5605938"/>
              <a:gd name="connsiteX2" fmla="*/ 7529017 w 9734139"/>
              <a:gd name="connsiteY2" fmla="*/ 5592290 h 5605938"/>
              <a:gd name="connsiteX3" fmla="*/ 0 w 9734139"/>
              <a:gd name="connsiteY3" fmla="*/ 5605938 h 5605938"/>
              <a:gd name="connsiteX4" fmla="*/ 0 w 9734139"/>
              <a:gd name="connsiteY4" fmla="*/ 15902 h 5605938"/>
              <a:gd name="connsiteX0" fmla="*/ 0 w 9797749"/>
              <a:gd name="connsiteY0" fmla="*/ 15902 h 5605938"/>
              <a:gd name="connsiteX1" fmla="*/ 9797749 w 9797749"/>
              <a:gd name="connsiteY1" fmla="*/ 0 h 5605938"/>
              <a:gd name="connsiteX2" fmla="*/ 7529017 w 9797749"/>
              <a:gd name="connsiteY2" fmla="*/ 5592290 h 5605938"/>
              <a:gd name="connsiteX3" fmla="*/ 0 w 9797749"/>
              <a:gd name="connsiteY3" fmla="*/ 5605938 h 5605938"/>
              <a:gd name="connsiteX4" fmla="*/ 0 w 9797749"/>
              <a:gd name="connsiteY4" fmla="*/ 15902 h 5605938"/>
              <a:gd name="connsiteX0" fmla="*/ 0 w 9750041"/>
              <a:gd name="connsiteY0" fmla="*/ 7951 h 5597987"/>
              <a:gd name="connsiteX1" fmla="*/ 9750041 w 9750041"/>
              <a:gd name="connsiteY1" fmla="*/ 0 h 5597987"/>
              <a:gd name="connsiteX2" fmla="*/ 7529017 w 9750041"/>
              <a:gd name="connsiteY2" fmla="*/ 5584339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7061184 w 9750041"/>
              <a:gd name="connsiteY2" fmla="*/ 5594971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6944226 w 9750041"/>
              <a:gd name="connsiteY2" fmla="*/ 5584339 h 5597987"/>
              <a:gd name="connsiteX3" fmla="*/ 0 w 9750041"/>
              <a:gd name="connsiteY3" fmla="*/ 5597987 h 5597987"/>
              <a:gd name="connsiteX4" fmla="*/ 0 w 9750041"/>
              <a:gd name="connsiteY4" fmla="*/ 7951 h 5597987"/>
              <a:gd name="connsiteX0" fmla="*/ 0 w 9718236"/>
              <a:gd name="connsiteY0" fmla="*/ 0 h 5590036"/>
              <a:gd name="connsiteX1" fmla="*/ 9718236 w 9718236"/>
              <a:gd name="connsiteY1" fmla="*/ 7952 h 5590036"/>
              <a:gd name="connsiteX2" fmla="*/ 6944226 w 9718236"/>
              <a:gd name="connsiteY2" fmla="*/ 5576388 h 5590036"/>
              <a:gd name="connsiteX3" fmla="*/ 0 w 9718236"/>
              <a:gd name="connsiteY3" fmla="*/ 5590036 h 5590036"/>
              <a:gd name="connsiteX4" fmla="*/ 0 w 9718236"/>
              <a:gd name="connsiteY4" fmla="*/ 0 h 5590036"/>
              <a:gd name="connsiteX0" fmla="*/ 0 w 9734139"/>
              <a:gd name="connsiteY0" fmla="*/ 0 h 5582084"/>
              <a:gd name="connsiteX1" fmla="*/ 9734139 w 9734139"/>
              <a:gd name="connsiteY1" fmla="*/ 0 h 5582084"/>
              <a:gd name="connsiteX2" fmla="*/ 6960129 w 9734139"/>
              <a:gd name="connsiteY2" fmla="*/ 5568436 h 5582084"/>
              <a:gd name="connsiteX3" fmla="*/ 15903 w 9734139"/>
              <a:gd name="connsiteY3" fmla="*/ 5582084 h 5582084"/>
              <a:gd name="connsiteX4" fmla="*/ 0 w 9734139"/>
              <a:gd name="connsiteY4" fmla="*/ 0 h 5582084"/>
              <a:gd name="connsiteX0" fmla="*/ 0 w 9734139"/>
              <a:gd name="connsiteY0" fmla="*/ 0 h 5582084"/>
              <a:gd name="connsiteX1" fmla="*/ 9734139 w 9734139"/>
              <a:gd name="connsiteY1" fmla="*/ 7951 h 5582084"/>
              <a:gd name="connsiteX2" fmla="*/ 6960129 w 9734139"/>
              <a:gd name="connsiteY2" fmla="*/ 5568436 h 5582084"/>
              <a:gd name="connsiteX3" fmla="*/ 15903 w 9734139"/>
              <a:gd name="connsiteY3" fmla="*/ 5582084 h 5582084"/>
              <a:gd name="connsiteX4" fmla="*/ 0 w 9734139"/>
              <a:gd name="connsiteY4" fmla="*/ 0 h 5582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139" h="5582084">
                <a:moveTo>
                  <a:pt x="0" y="0"/>
                </a:moveTo>
                <a:lnTo>
                  <a:pt x="9734139" y="7951"/>
                </a:lnTo>
                <a:lnTo>
                  <a:pt x="6960129" y="5568436"/>
                </a:lnTo>
                <a:lnTo>
                  <a:pt x="15903" y="5582084"/>
                </a:lnTo>
                <a:lnTo>
                  <a:pt x="0" y="0"/>
                </a:lnTo>
                <a:close/>
              </a:path>
            </a:pathLst>
          </a:cu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 name="Date Placeholder 1"/>
          <p:cNvSpPr>
            <a:spLocks noGrp="1"/>
          </p:cNvSpPr>
          <p:nvPr>
            <p:ph type="dt" sz="half" idx="10"/>
          </p:nvPr>
        </p:nvSpPr>
        <p:spPr/>
        <p:txBody>
          <a:bodyPr/>
          <a:lstStyle/>
          <a:p>
            <a:fld id="{96B148A0-53F1-4703-8CE9-70A674629BDF}" type="datetime4">
              <a:rPr lang="en-US" smtClean="0"/>
              <a:t>July 1, 2021</a:t>
            </a:fld>
            <a:endParaRPr lang="en-US" dirty="0"/>
          </a:p>
        </p:txBody>
      </p:sp>
    </p:spTree>
    <p:extLst>
      <p:ext uri="{BB962C8B-B14F-4D97-AF65-F5344CB8AC3E}">
        <p14:creationId xmlns:p14="http://schemas.microsoft.com/office/powerpoint/2010/main" val="24144060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key takeaways">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 r="-341"/>
          <a:stretch/>
        </p:blipFill>
        <p:spPr>
          <a:xfrm rot="10800000">
            <a:off x="-34835" y="-26128"/>
            <a:ext cx="12252954" cy="6186299"/>
          </a:xfrm>
          <a:prstGeom prst="rect">
            <a:avLst/>
          </a:prstGeom>
        </p:spPr>
      </p:pic>
      <p:sp>
        <p:nvSpPr>
          <p:cNvPr id="45" name="Rectangle 6" title="rectangle serving as background"/>
          <p:cNvSpPr/>
          <p:nvPr userDrawn="1"/>
        </p:nvSpPr>
        <p:spPr>
          <a:xfrm>
            <a:off x="-1" y="-30367"/>
            <a:ext cx="12211551" cy="6220259"/>
          </a:xfrm>
          <a:custGeom>
            <a:avLst/>
            <a:gdLst>
              <a:gd name="connsiteX0" fmla="*/ 0 w 8839202"/>
              <a:gd name="connsiteY0" fmla="*/ 0 h 5590036"/>
              <a:gd name="connsiteX1" fmla="*/ 8839202 w 8839202"/>
              <a:gd name="connsiteY1" fmla="*/ 0 h 5590036"/>
              <a:gd name="connsiteX2" fmla="*/ 8839202 w 8839202"/>
              <a:gd name="connsiteY2" fmla="*/ 5590036 h 5590036"/>
              <a:gd name="connsiteX3" fmla="*/ 0 w 8839202"/>
              <a:gd name="connsiteY3" fmla="*/ 5590036 h 5590036"/>
              <a:gd name="connsiteX4" fmla="*/ 0 w 8839202"/>
              <a:gd name="connsiteY4" fmla="*/ 0 h 5590036"/>
              <a:gd name="connsiteX0" fmla="*/ 0 w 9630772"/>
              <a:gd name="connsiteY0" fmla="*/ 0 h 5590036"/>
              <a:gd name="connsiteX1" fmla="*/ 9630772 w 9630772"/>
              <a:gd name="connsiteY1" fmla="*/ 0 h 5590036"/>
              <a:gd name="connsiteX2" fmla="*/ 8839202 w 9630772"/>
              <a:gd name="connsiteY2" fmla="*/ 5590036 h 5590036"/>
              <a:gd name="connsiteX3" fmla="*/ 0 w 9630772"/>
              <a:gd name="connsiteY3" fmla="*/ 5590036 h 5590036"/>
              <a:gd name="connsiteX4" fmla="*/ 0 w 9630772"/>
              <a:gd name="connsiteY4" fmla="*/ 0 h 5590036"/>
              <a:gd name="connsiteX0" fmla="*/ 0 w 9630772"/>
              <a:gd name="connsiteY0" fmla="*/ 0 h 5590036"/>
              <a:gd name="connsiteX1" fmla="*/ 9630772 w 9630772"/>
              <a:gd name="connsiteY1" fmla="*/ 0 h 5590036"/>
              <a:gd name="connsiteX2" fmla="*/ 7529017 w 9630772"/>
              <a:gd name="connsiteY2" fmla="*/ 5576388 h 5590036"/>
              <a:gd name="connsiteX3" fmla="*/ 0 w 9630772"/>
              <a:gd name="connsiteY3" fmla="*/ 5590036 h 5590036"/>
              <a:gd name="connsiteX4" fmla="*/ 0 w 9630772"/>
              <a:gd name="connsiteY4" fmla="*/ 0 h 5590036"/>
              <a:gd name="connsiteX0" fmla="*/ 0 w 9734139"/>
              <a:gd name="connsiteY0" fmla="*/ 15902 h 5605938"/>
              <a:gd name="connsiteX1" fmla="*/ 9734139 w 9734139"/>
              <a:gd name="connsiteY1" fmla="*/ 0 h 5605938"/>
              <a:gd name="connsiteX2" fmla="*/ 7529017 w 9734139"/>
              <a:gd name="connsiteY2" fmla="*/ 5592290 h 5605938"/>
              <a:gd name="connsiteX3" fmla="*/ 0 w 9734139"/>
              <a:gd name="connsiteY3" fmla="*/ 5605938 h 5605938"/>
              <a:gd name="connsiteX4" fmla="*/ 0 w 9734139"/>
              <a:gd name="connsiteY4" fmla="*/ 15902 h 5605938"/>
              <a:gd name="connsiteX0" fmla="*/ 0 w 9797749"/>
              <a:gd name="connsiteY0" fmla="*/ 15902 h 5605938"/>
              <a:gd name="connsiteX1" fmla="*/ 9797749 w 9797749"/>
              <a:gd name="connsiteY1" fmla="*/ 0 h 5605938"/>
              <a:gd name="connsiteX2" fmla="*/ 7529017 w 9797749"/>
              <a:gd name="connsiteY2" fmla="*/ 5592290 h 5605938"/>
              <a:gd name="connsiteX3" fmla="*/ 0 w 9797749"/>
              <a:gd name="connsiteY3" fmla="*/ 5605938 h 5605938"/>
              <a:gd name="connsiteX4" fmla="*/ 0 w 9797749"/>
              <a:gd name="connsiteY4" fmla="*/ 15902 h 5605938"/>
              <a:gd name="connsiteX0" fmla="*/ 0 w 9750041"/>
              <a:gd name="connsiteY0" fmla="*/ 7951 h 5597987"/>
              <a:gd name="connsiteX1" fmla="*/ 9750041 w 9750041"/>
              <a:gd name="connsiteY1" fmla="*/ 0 h 5597987"/>
              <a:gd name="connsiteX2" fmla="*/ 7529017 w 9750041"/>
              <a:gd name="connsiteY2" fmla="*/ 5584339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7061184 w 9750041"/>
              <a:gd name="connsiteY2" fmla="*/ 5594971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6944226 w 9750041"/>
              <a:gd name="connsiteY2" fmla="*/ 5584339 h 5597987"/>
              <a:gd name="connsiteX3" fmla="*/ 0 w 9750041"/>
              <a:gd name="connsiteY3" fmla="*/ 5597987 h 5597987"/>
              <a:gd name="connsiteX4" fmla="*/ 0 w 9750041"/>
              <a:gd name="connsiteY4" fmla="*/ 7951 h 5597987"/>
              <a:gd name="connsiteX0" fmla="*/ 0 w 9718236"/>
              <a:gd name="connsiteY0" fmla="*/ 0 h 5590036"/>
              <a:gd name="connsiteX1" fmla="*/ 9718236 w 9718236"/>
              <a:gd name="connsiteY1" fmla="*/ 7952 h 5590036"/>
              <a:gd name="connsiteX2" fmla="*/ 6944226 w 9718236"/>
              <a:gd name="connsiteY2" fmla="*/ 5576388 h 5590036"/>
              <a:gd name="connsiteX3" fmla="*/ 0 w 9718236"/>
              <a:gd name="connsiteY3" fmla="*/ 5590036 h 5590036"/>
              <a:gd name="connsiteX4" fmla="*/ 0 w 9718236"/>
              <a:gd name="connsiteY4" fmla="*/ 0 h 5590036"/>
              <a:gd name="connsiteX0" fmla="*/ 0 w 9734139"/>
              <a:gd name="connsiteY0" fmla="*/ 0 h 5582084"/>
              <a:gd name="connsiteX1" fmla="*/ 9734139 w 9734139"/>
              <a:gd name="connsiteY1" fmla="*/ 0 h 5582084"/>
              <a:gd name="connsiteX2" fmla="*/ 6960129 w 9734139"/>
              <a:gd name="connsiteY2" fmla="*/ 5568436 h 5582084"/>
              <a:gd name="connsiteX3" fmla="*/ 15903 w 9734139"/>
              <a:gd name="connsiteY3" fmla="*/ 5582084 h 5582084"/>
              <a:gd name="connsiteX4" fmla="*/ 0 w 9734139"/>
              <a:gd name="connsiteY4" fmla="*/ 0 h 5582084"/>
              <a:gd name="connsiteX0" fmla="*/ 0 w 9734139"/>
              <a:gd name="connsiteY0" fmla="*/ 0 h 5582084"/>
              <a:gd name="connsiteX1" fmla="*/ 9734139 w 9734139"/>
              <a:gd name="connsiteY1" fmla="*/ 7951 h 5582084"/>
              <a:gd name="connsiteX2" fmla="*/ 6960129 w 9734139"/>
              <a:gd name="connsiteY2" fmla="*/ 5568436 h 5582084"/>
              <a:gd name="connsiteX3" fmla="*/ 15903 w 9734139"/>
              <a:gd name="connsiteY3" fmla="*/ 5582084 h 5582084"/>
              <a:gd name="connsiteX4" fmla="*/ 0 w 9734139"/>
              <a:gd name="connsiteY4" fmla="*/ 0 h 5582084"/>
              <a:gd name="connsiteX0" fmla="*/ 0 w 12227454"/>
              <a:gd name="connsiteY0" fmla="*/ 0 h 5582084"/>
              <a:gd name="connsiteX1" fmla="*/ 9734139 w 12227454"/>
              <a:gd name="connsiteY1" fmla="*/ 7951 h 5582084"/>
              <a:gd name="connsiteX2" fmla="*/ 12227454 w 12227454"/>
              <a:gd name="connsiteY2" fmla="*/ 5568436 h 5582084"/>
              <a:gd name="connsiteX3" fmla="*/ 15903 w 12227454"/>
              <a:gd name="connsiteY3" fmla="*/ 5582084 h 5582084"/>
              <a:gd name="connsiteX4" fmla="*/ 0 w 12227454"/>
              <a:gd name="connsiteY4" fmla="*/ 0 h 5582084"/>
              <a:gd name="connsiteX0" fmla="*/ 0 w 12227454"/>
              <a:gd name="connsiteY0" fmla="*/ 620699 h 6202783"/>
              <a:gd name="connsiteX1" fmla="*/ 12210639 w 12227454"/>
              <a:gd name="connsiteY1" fmla="*/ 0 h 6202783"/>
              <a:gd name="connsiteX2" fmla="*/ 12227454 w 12227454"/>
              <a:gd name="connsiteY2" fmla="*/ 6189135 h 6202783"/>
              <a:gd name="connsiteX3" fmla="*/ 15903 w 12227454"/>
              <a:gd name="connsiteY3" fmla="*/ 6202783 h 6202783"/>
              <a:gd name="connsiteX4" fmla="*/ 0 w 12227454"/>
              <a:gd name="connsiteY4" fmla="*/ 620699 h 6202783"/>
              <a:gd name="connsiteX0" fmla="*/ 3147 w 12211551"/>
              <a:gd name="connsiteY0" fmla="*/ 0 h 6220259"/>
              <a:gd name="connsiteX1" fmla="*/ 12194736 w 12211551"/>
              <a:gd name="connsiteY1" fmla="*/ 17476 h 6220259"/>
              <a:gd name="connsiteX2" fmla="*/ 12211551 w 12211551"/>
              <a:gd name="connsiteY2" fmla="*/ 6206611 h 6220259"/>
              <a:gd name="connsiteX3" fmla="*/ 0 w 12211551"/>
              <a:gd name="connsiteY3" fmla="*/ 6220259 h 6220259"/>
              <a:gd name="connsiteX4" fmla="*/ 3147 w 12211551"/>
              <a:gd name="connsiteY4" fmla="*/ 0 h 6220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551" h="6220259">
                <a:moveTo>
                  <a:pt x="3147" y="0"/>
                </a:moveTo>
                <a:lnTo>
                  <a:pt x="12194736" y="17476"/>
                </a:lnTo>
                <a:lnTo>
                  <a:pt x="12211551" y="6206611"/>
                </a:lnTo>
                <a:lnTo>
                  <a:pt x="0" y="6220259"/>
                </a:lnTo>
                <a:lnTo>
                  <a:pt x="3147" y="0"/>
                </a:lnTo>
                <a:close/>
              </a:path>
            </a:pathLst>
          </a:cu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4" name="Title Placeholder 1"/>
          <p:cNvSpPr>
            <a:spLocks noGrp="1"/>
          </p:cNvSpPr>
          <p:nvPr>
            <p:ph type="title"/>
          </p:nvPr>
        </p:nvSpPr>
        <p:spPr>
          <a:xfrm>
            <a:off x="800100" y="571500"/>
            <a:ext cx="10553700" cy="388854"/>
          </a:xfrm>
          <a:prstGeom prst="rect">
            <a:avLst/>
          </a:prstGeom>
        </p:spPr>
        <p:txBody>
          <a:bodyPr vert="horz" lIns="91440" tIns="45720" rIns="91440" bIns="45720" rtlCol="0" anchor="ctr">
            <a:noAutofit/>
          </a:bodyPr>
          <a:lstStyle>
            <a:lvl1pPr algn="ctr">
              <a:defRPr baseline="0">
                <a:solidFill>
                  <a:schemeClr val="bg1"/>
                </a:solidFill>
              </a:defRPr>
            </a:lvl1pPr>
          </a:lstStyle>
          <a:p>
            <a:r>
              <a:rPr lang="en-US" smtClean="0"/>
              <a:t>Click to edit Master title style</a:t>
            </a:r>
            <a:endParaRPr lang="en-US" dirty="0"/>
          </a:p>
        </p:txBody>
      </p:sp>
      <p:grpSp>
        <p:nvGrpSpPr>
          <p:cNvPr id="25" name="Group 24"/>
          <p:cNvGrpSpPr/>
          <p:nvPr userDrawn="1"/>
        </p:nvGrpSpPr>
        <p:grpSpPr>
          <a:xfrm>
            <a:off x="630120" y="1676395"/>
            <a:ext cx="2666005" cy="3960632"/>
            <a:chOff x="419101" y="2211573"/>
            <a:chExt cx="3657600" cy="3794470"/>
          </a:xfrm>
        </p:grpSpPr>
        <p:sp>
          <p:nvSpPr>
            <p:cNvPr id="26" name="Rectangle 25"/>
            <p:cNvSpPr/>
            <p:nvPr userDrawn="1"/>
          </p:nvSpPr>
          <p:spPr>
            <a:xfrm>
              <a:off x="421051" y="2215532"/>
              <a:ext cx="3654814" cy="3790511"/>
            </a:xfrm>
            <a:prstGeom prst="rect">
              <a:avLst/>
            </a:prstGeom>
            <a:solidFill>
              <a:schemeClr val="bg1">
                <a:alpha val="88000"/>
              </a:schemeClr>
            </a:solidFill>
            <a:ln>
              <a:noFill/>
            </a:ln>
            <a:effectLst>
              <a:outerShdw blurRad="355600" dist="38100" dir="2700000" algn="tl" rotWithShape="0">
                <a:schemeClr val="bg1">
                  <a:lumMod val="50000"/>
                  <a:alpha val="5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flipH="1">
              <a:off x="419101" y="2211573"/>
              <a:ext cx="3657600" cy="44119"/>
            </a:xfrm>
            <a:prstGeom prst="rect">
              <a:avLst/>
            </a:prstGeom>
            <a:solidFill>
              <a:srgbClr val="F8BF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 Placeholder 26"/>
          <p:cNvSpPr>
            <a:spLocks noGrp="1"/>
          </p:cNvSpPr>
          <p:nvPr>
            <p:ph type="body" sz="quarter" idx="16" hasCustomPrompt="1"/>
          </p:nvPr>
        </p:nvSpPr>
        <p:spPr>
          <a:xfrm>
            <a:off x="630120" y="3221461"/>
            <a:ext cx="2665396" cy="2310534"/>
          </a:xfrm>
        </p:spPr>
        <p:txBody>
          <a:bodyPr lIns="274320" tIns="0" rIns="274320" bIns="27432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a:t>
            </a:r>
            <a:r>
              <a:rPr lang="en-US" dirty="0" err="1" smtClean="0"/>
              <a:t>commodo</a:t>
            </a:r>
            <a:r>
              <a:rPr lang="en-US" dirty="0" smtClean="0"/>
              <a:t>, magna id </a:t>
            </a:r>
            <a:r>
              <a:rPr lang="en-US" dirty="0" err="1" smtClean="0"/>
              <a:t>scelerisque</a:t>
            </a:r>
            <a:r>
              <a:rPr lang="en-US" dirty="0" smtClean="0"/>
              <a:t> </a:t>
            </a:r>
            <a:r>
              <a:rPr lang="en-US" dirty="0" err="1" smtClean="0"/>
              <a:t>sagittis</a:t>
            </a:r>
            <a:r>
              <a:rPr lang="en-US" dirty="0" smtClean="0"/>
              <a:t>, </a:t>
            </a:r>
            <a:r>
              <a:rPr lang="en-US" dirty="0" err="1" smtClean="0"/>
              <a:t>metus</a:t>
            </a:r>
            <a:r>
              <a:rPr lang="en-US" dirty="0" smtClean="0"/>
              <a:t> magna </a:t>
            </a:r>
            <a:r>
              <a:rPr lang="en-US" dirty="0" err="1" smtClean="0"/>
              <a:t>volutpat</a:t>
            </a:r>
            <a:r>
              <a:rPr lang="en-US" dirty="0" smtClean="0"/>
              <a:t>.</a:t>
            </a:r>
          </a:p>
        </p:txBody>
      </p:sp>
      <p:sp>
        <p:nvSpPr>
          <p:cNvPr id="4" name="Footer Placeholder 3"/>
          <p:cNvSpPr>
            <a:spLocks noGrp="1"/>
          </p:cNvSpPr>
          <p:nvPr userDrawn="1">
            <p:ph type="ftr" sz="quarter" idx="11"/>
          </p:nvPr>
        </p:nvSpPr>
        <p:spPr/>
        <p:txBody>
          <a:bodyPr/>
          <a:lstStyle/>
          <a:p>
            <a:endParaRPr lang="en-US" dirty="0"/>
          </a:p>
        </p:txBody>
      </p:sp>
      <p:sp>
        <p:nvSpPr>
          <p:cNvPr id="5" name="Slide Number Placeholder 4"/>
          <p:cNvSpPr>
            <a:spLocks noGrp="1"/>
          </p:cNvSpPr>
          <p:nvPr userDrawn="1">
            <p:ph type="sldNum" sz="quarter" idx="12"/>
          </p:nvPr>
        </p:nvSpPr>
        <p:spPr/>
        <p:txBody>
          <a:bodyPr/>
          <a:lstStyle/>
          <a:p>
            <a:fld id="{C37D8F36-046D-434E-A5C5-5981CDBB4566}" type="slidenum">
              <a:rPr lang="en-US" smtClean="0"/>
              <a:t>‹#›</a:t>
            </a:fld>
            <a:endParaRPr lang="en-US" dirty="0"/>
          </a:p>
        </p:txBody>
      </p:sp>
      <p:sp>
        <p:nvSpPr>
          <p:cNvPr id="3" name="Date Placeholder 2"/>
          <p:cNvSpPr>
            <a:spLocks noGrp="1"/>
          </p:cNvSpPr>
          <p:nvPr userDrawn="1">
            <p:ph type="dt" sz="half" idx="10"/>
          </p:nvPr>
        </p:nvSpPr>
        <p:spPr/>
        <p:txBody>
          <a:bodyPr/>
          <a:lstStyle/>
          <a:p>
            <a:fld id="{9BDE7F71-DD29-49BE-BEA4-9CA74D702BCF}" type="datetime4">
              <a:rPr lang="en-US" smtClean="0"/>
              <a:t>July 1, 2021</a:t>
            </a:fld>
            <a:endParaRPr lang="en-US" dirty="0"/>
          </a:p>
        </p:txBody>
      </p:sp>
      <p:sp>
        <p:nvSpPr>
          <p:cNvPr id="46" name="Text Placeholder 22"/>
          <p:cNvSpPr txBox="1">
            <a:spLocks/>
          </p:cNvSpPr>
          <p:nvPr userDrawn="1"/>
        </p:nvSpPr>
        <p:spPr>
          <a:xfrm>
            <a:off x="1664823" y="2425001"/>
            <a:ext cx="595990" cy="542826"/>
          </a:xfrm>
          <a:prstGeom prst="ellipse">
            <a:avLst/>
          </a:prstGeom>
          <a:solidFill>
            <a:schemeClr val="tx1"/>
          </a:solidFill>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effectLst>
                  <a:outerShdw blurRad="50800" dist="38100" dir="2700000" algn="tl" rotWithShape="0">
                    <a:prstClr val="black">
                      <a:alpha val="40000"/>
                    </a:prstClr>
                  </a:outerShdw>
                </a:effectLst>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1</a:t>
            </a:r>
            <a:endParaRPr lang="en-US" dirty="0"/>
          </a:p>
        </p:txBody>
      </p:sp>
      <p:grpSp>
        <p:nvGrpSpPr>
          <p:cNvPr id="55" name="Group 54"/>
          <p:cNvGrpSpPr/>
          <p:nvPr userDrawn="1"/>
        </p:nvGrpSpPr>
        <p:grpSpPr>
          <a:xfrm>
            <a:off x="3433610" y="1676395"/>
            <a:ext cx="2666005" cy="3960632"/>
            <a:chOff x="419101" y="2211573"/>
            <a:chExt cx="3657600" cy="3794470"/>
          </a:xfrm>
        </p:grpSpPr>
        <p:sp>
          <p:nvSpPr>
            <p:cNvPr id="56" name="Rectangle 55"/>
            <p:cNvSpPr/>
            <p:nvPr userDrawn="1"/>
          </p:nvSpPr>
          <p:spPr>
            <a:xfrm>
              <a:off x="421051" y="2215532"/>
              <a:ext cx="3654814" cy="3790511"/>
            </a:xfrm>
            <a:prstGeom prst="rect">
              <a:avLst/>
            </a:prstGeom>
            <a:solidFill>
              <a:schemeClr val="bg1">
                <a:alpha val="88000"/>
              </a:schemeClr>
            </a:solidFill>
            <a:ln>
              <a:noFill/>
            </a:ln>
            <a:effectLst>
              <a:outerShdw blurRad="355600" dist="38100" dir="2700000" algn="tl" rotWithShape="0">
                <a:schemeClr val="bg1">
                  <a:lumMod val="50000"/>
                  <a:alpha val="5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userDrawn="1"/>
          </p:nvSpPr>
          <p:spPr>
            <a:xfrm flipH="1">
              <a:off x="419101" y="2211573"/>
              <a:ext cx="3657600" cy="44119"/>
            </a:xfrm>
            <a:prstGeom prst="rect">
              <a:avLst/>
            </a:prstGeom>
            <a:solidFill>
              <a:srgbClr val="F8BF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 Placeholder 26"/>
          <p:cNvSpPr>
            <a:spLocks noGrp="1"/>
          </p:cNvSpPr>
          <p:nvPr>
            <p:ph type="body" sz="quarter" idx="17" hasCustomPrompt="1"/>
          </p:nvPr>
        </p:nvSpPr>
        <p:spPr>
          <a:xfrm>
            <a:off x="3433610" y="3221461"/>
            <a:ext cx="2665396" cy="2310534"/>
          </a:xfrm>
        </p:spPr>
        <p:txBody>
          <a:bodyPr lIns="274320" tIns="0" rIns="274320" bIns="27432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a:t>
            </a:r>
            <a:r>
              <a:rPr lang="en-US" dirty="0" err="1" smtClean="0"/>
              <a:t>commodo</a:t>
            </a:r>
            <a:r>
              <a:rPr lang="en-US" dirty="0" smtClean="0"/>
              <a:t>, magna id </a:t>
            </a:r>
            <a:r>
              <a:rPr lang="en-US" dirty="0" err="1" smtClean="0"/>
              <a:t>scelerisque</a:t>
            </a:r>
            <a:r>
              <a:rPr lang="en-US" dirty="0" smtClean="0"/>
              <a:t> </a:t>
            </a:r>
            <a:r>
              <a:rPr lang="en-US" dirty="0" err="1" smtClean="0"/>
              <a:t>sagittis</a:t>
            </a:r>
            <a:r>
              <a:rPr lang="en-US" dirty="0" smtClean="0"/>
              <a:t>, </a:t>
            </a:r>
            <a:r>
              <a:rPr lang="en-US" dirty="0" err="1" smtClean="0"/>
              <a:t>metus</a:t>
            </a:r>
            <a:r>
              <a:rPr lang="en-US" dirty="0" smtClean="0"/>
              <a:t> magna </a:t>
            </a:r>
            <a:r>
              <a:rPr lang="en-US" dirty="0" err="1" smtClean="0"/>
              <a:t>volutpat</a:t>
            </a:r>
            <a:r>
              <a:rPr lang="en-US" dirty="0" smtClean="0"/>
              <a:t>.</a:t>
            </a:r>
          </a:p>
        </p:txBody>
      </p:sp>
      <p:sp>
        <p:nvSpPr>
          <p:cNvPr id="59" name="Text Placeholder 22"/>
          <p:cNvSpPr txBox="1">
            <a:spLocks/>
          </p:cNvSpPr>
          <p:nvPr userDrawn="1"/>
        </p:nvSpPr>
        <p:spPr>
          <a:xfrm>
            <a:off x="4468313" y="2425001"/>
            <a:ext cx="595990" cy="542826"/>
          </a:xfrm>
          <a:prstGeom prst="ellipse">
            <a:avLst/>
          </a:prstGeom>
          <a:solidFill>
            <a:schemeClr val="tx1"/>
          </a:solidFill>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effectLst>
                  <a:outerShdw blurRad="50800" dist="38100" dir="2700000" algn="tl" rotWithShape="0">
                    <a:prstClr val="black">
                      <a:alpha val="40000"/>
                    </a:prstClr>
                  </a:outerShdw>
                </a:effectLst>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2</a:t>
            </a:r>
            <a:endParaRPr lang="en-US" dirty="0"/>
          </a:p>
        </p:txBody>
      </p:sp>
      <p:grpSp>
        <p:nvGrpSpPr>
          <p:cNvPr id="60" name="Group 59"/>
          <p:cNvGrpSpPr/>
          <p:nvPr userDrawn="1"/>
        </p:nvGrpSpPr>
        <p:grpSpPr>
          <a:xfrm>
            <a:off x="6217003" y="1676395"/>
            <a:ext cx="2666005" cy="3960632"/>
            <a:chOff x="419101" y="2211573"/>
            <a:chExt cx="3657600" cy="3794470"/>
          </a:xfrm>
        </p:grpSpPr>
        <p:sp>
          <p:nvSpPr>
            <p:cNvPr id="61" name="Rectangle 60"/>
            <p:cNvSpPr/>
            <p:nvPr userDrawn="1"/>
          </p:nvSpPr>
          <p:spPr>
            <a:xfrm>
              <a:off x="421051" y="2215532"/>
              <a:ext cx="3654814" cy="3790511"/>
            </a:xfrm>
            <a:prstGeom prst="rect">
              <a:avLst/>
            </a:prstGeom>
            <a:solidFill>
              <a:schemeClr val="bg1">
                <a:alpha val="88000"/>
              </a:schemeClr>
            </a:solidFill>
            <a:ln>
              <a:noFill/>
            </a:ln>
            <a:effectLst>
              <a:outerShdw blurRad="355600" dist="38100" dir="2700000" algn="tl" rotWithShape="0">
                <a:schemeClr val="bg1">
                  <a:lumMod val="50000"/>
                  <a:alpha val="5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userDrawn="1"/>
          </p:nvSpPr>
          <p:spPr>
            <a:xfrm flipH="1">
              <a:off x="419101" y="2211573"/>
              <a:ext cx="3657600" cy="44119"/>
            </a:xfrm>
            <a:prstGeom prst="rect">
              <a:avLst/>
            </a:prstGeom>
            <a:solidFill>
              <a:srgbClr val="F8BF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Placeholder 26"/>
          <p:cNvSpPr>
            <a:spLocks noGrp="1"/>
          </p:cNvSpPr>
          <p:nvPr>
            <p:ph type="body" sz="quarter" idx="18" hasCustomPrompt="1"/>
          </p:nvPr>
        </p:nvSpPr>
        <p:spPr>
          <a:xfrm>
            <a:off x="6217003" y="3221461"/>
            <a:ext cx="2665396" cy="2310534"/>
          </a:xfrm>
        </p:spPr>
        <p:txBody>
          <a:bodyPr lIns="274320" tIns="0" rIns="274320" bIns="27432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a:t>
            </a:r>
            <a:r>
              <a:rPr lang="en-US" dirty="0" err="1" smtClean="0"/>
              <a:t>commodo</a:t>
            </a:r>
            <a:r>
              <a:rPr lang="en-US" dirty="0" smtClean="0"/>
              <a:t>, magna id </a:t>
            </a:r>
            <a:r>
              <a:rPr lang="en-US" dirty="0" err="1" smtClean="0"/>
              <a:t>scelerisque</a:t>
            </a:r>
            <a:r>
              <a:rPr lang="en-US" dirty="0" smtClean="0"/>
              <a:t> </a:t>
            </a:r>
            <a:r>
              <a:rPr lang="en-US" dirty="0" err="1" smtClean="0"/>
              <a:t>sagittis</a:t>
            </a:r>
            <a:r>
              <a:rPr lang="en-US" dirty="0" smtClean="0"/>
              <a:t>, </a:t>
            </a:r>
            <a:r>
              <a:rPr lang="en-US" dirty="0" err="1" smtClean="0"/>
              <a:t>metus</a:t>
            </a:r>
            <a:r>
              <a:rPr lang="en-US" dirty="0" smtClean="0"/>
              <a:t> magna </a:t>
            </a:r>
            <a:r>
              <a:rPr lang="en-US" dirty="0" err="1" smtClean="0"/>
              <a:t>volutpat</a:t>
            </a:r>
            <a:r>
              <a:rPr lang="en-US" dirty="0" smtClean="0"/>
              <a:t>.</a:t>
            </a:r>
          </a:p>
        </p:txBody>
      </p:sp>
      <p:sp>
        <p:nvSpPr>
          <p:cNvPr id="64" name="Text Placeholder 22"/>
          <p:cNvSpPr txBox="1">
            <a:spLocks/>
          </p:cNvSpPr>
          <p:nvPr userDrawn="1"/>
        </p:nvSpPr>
        <p:spPr>
          <a:xfrm>
            <a:off x="7251706" y="2425001"/>
            <a:ext cx="595990" cy="542826"/>
          </a:xfrm>
          <a:prstGeom prst="ellipse">
            <a:avLst/>
          </a:prstGeom>
          <a:solidFill>
            <a:schemeClr val="tx1"/>
          </a:solidFill>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effectLst>
                  <a:outerShdw blurRad="50800" dist="38100" dir="2700000" algn="tl" rotWithShape="0">
                    <a:prstClr val="black">
                      <a:alpha val="40000"/>
                    </a:prstClr>
                  </a:outerShdw>
                </a:effectLst>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3</a:t>
            </a:r>
            <a:endParaRPr lang="en-US" dirty="0"/>
          </a:p>
        </p:txBody>
      </p:sp>
      <p:grpSp>
        <p:nvGrpSpPr>
          <p:cNvPr id="65" name="Group 64"/>
          <p:cNvGrpSpPr/>
          <p:nvPr userDrawn="1"/>
        </p:nvGrpSpPr>
        <p:grpSpPr>
          <a:xfrm>
            <a:off x="8990348" y="1676395"/>
            <a:ext cx="2666005" cy="3960632"/>
            <a:chOff x="419101" y="2211573"/>
            <a:chExt cx="3657600" cy="3794470"/>
          </a:xfrm>
        </p:grpSpPr>
        <p:sp>
          <p:nvSpPr>
            <p:cNvPr id="66" name="Rectangle 65"/>
            <p:cNvSpPr/>
            <p:nvPr userDrawn="1"/>
          </p:nvSpPr>
          <p:spPr>
            <a:xfrm>
              <a:off x="421051" y="2215532"/>
              <a:ext cx="3654814" cy="3790511"/>
            </a:xfrm>
            <a:prstGeom prst="rect">
              <a:avLst/>
            </a:prstGeom>
            <a:solidFill>
              <a:schemeClr val="bg1">
                <a:alpha val="88000"/>
              </a:schemeClr>
            </a:solidFill>
            <a:ln>
              <a:noFill/>
            </a:ln>
            <a:effectLst>
              <a:outerShdw blurRad="355600" dist="38100" dir="2700000" algn="tl" rotWithShape="0">
                <a:schemeClr val="bg1">
                  <a:lumMod val="50000"/>
                  <a:alpha val="5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userDrawn="1"/>
          </p:nvSpPr>
          <p:spPr>
            <a:xfrm flipH="1">
              <a:off x="419101" y="2211573"/>
              <a:ext cx="3657600" cy="44119"/>
            </a:xfrm>
            <a:prstGeom prst="rect">
              <a:avLst/>
            </a:prstGeom>
            <a:solidFill>
              <a:srgbClr val="F8BF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Placeholder 26"/>
          <p:cNvSpPr>
            <a:spLocks noGrp="1"/>
          </p:cNvSpPr>
          <p:nvPr>
            <p:ph type="body" sz="quarter" idx="19" hasCustomPrompt="1"/>
          </p:nvPr>
        </p:nvSpPr>
        <p:spPr>
          <a:xfrm>
            <a:off x="8990348" y="3221461"/>
            <a:ext cx="2665396" cy="2310534"/>
          </a:xfrm>
        </p:spPr>
        <p:txBody>
          <a:bodyPr lIns="274320" tIns="0" rIns="274320" bIns="27432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a:t>
            </a:r>
            <a:r>
              <a:rPr lang="en-US" dirty="0" err="1" smtClean="0"/>
              <a:t>commodo</a:t>
            </a:r>
            <a:r>
              <a:rPr lang="en-US" dirty="0" smtClean="0"/>
              <a:t>, magna id </a:t>
            </a:r>
            <a:r>
              <a:rPr lang="en-US" dirty="0" err="1" smtClean="0"/>
              <a:t>scelerisque</a:t>
            </a:r>
            <a:r>
              <a:rPr lang="en-US" dirty="0" smtClean="0"/>
              <a:t> </a:t>
            </a:r>
            <a:r>
              <a:rPr lang="en-US" dirty="0" err="1" smtClean="0"/>
              <a:t>sagittis</a:t>
            </a:r>
            <a:r>
              <a:rPr lang="en-US" dirty="0" smtClean="0"/>
              <a:t>, </a:t>
            </a:r>
            <a:r>
              <a:rPr lang="en-US" dirty="0" err="1" smtClean="0"/>
              <a:t>metus</a:t>
            </a:r>
            <a:r>
              <a:rPr lang="en-US" dirty="0" smtClean="0"/>
              <a:t> magna </a:t>
            </a:r>
            <a:r>
              <a:rPr lang="en-US" dirty="0" err="1" smtClean="0"/>
              <a:t>volutpat</a:t>
            </a:r>
            <a:r>
              <a:rPr lang="en-US" dirty="0" smtClean="0"/>
              <a:t>.</a:t>
            </a:r>
          </a:p>
        </p:txBody>
      </p:sp>
      <p:sp>
        <p:nvSpPr>
          <p:cNvPr id="69" name="Text Placeholder 22"/>
          <p:cNvSpPr txBox="1">
            <a:spLocks/>
          </p:cNvSpPr>
          <p:nvPr userDrawn="1"/>
        </p:nvSpPr>
        <p:spPr>
          <a:xfrm>
            <a:off x="10025051" y="2425001"/>
            <a:ext cx="595990" cy="542826"/>
          </a:xfrm>
          <a:prstGeom prst="ellipse">
            <a:avLst/>
          </a:prstGeom>
          <a:solidFill>
            <a:schemeClr val="tx1"/>
          </a:solidFill>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effectLst>
                  <a:outerShdw blurRad="50800" dist="38100" dir="2700000" algn="tl" rotWithShape="0">
                    <a:prstClr val="black">
                      <a:alpha val="40000"/>
                    </a:prstClr>
                  </a:outerShdw>
                </a:effectLst>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4</a:t>
            </a:r>
            <a:endParaRPr lang="en-US" dirty="0"/>
          </a:p>
        </p:txBody>
      </p:sp>
    </p:spTree>
    <p:extLst>
      <p:ext uri="{BB962C8B-B14F-4D97-AF65-F5344CB8AC3E}">
        <p14:creationId xmlns:p14="http://schemas.microsoft.com/office/powerpoint/2010/main" val="369310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bg/>
                                          </p:spTgt>
                                        </p:tgtEl>
                                        <p:attrNameLst>
                                          <p:attrName>style.visibility</p:attrName>
                                        </p:attrNameLst>
                                      </p:cBhvr>
                                      <p:to>
                                        <p:strVal val="visible"/>
                                      </p:to>
                                    </p:set>
                                    <p:animEffect transition="in" filter="fade">
                                      <p:cBhvr>
                                        <p:cTn id="10" dur="500"/>
                                        <p:tgtEl>
                                          <p:spTgt spid="46">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xEl>
                                              <p:pRg st="0" end="0"/>
                                            </p:txEl>
                                          </p:spTgt>
                                        </p:tgtEl>
                                        <p:attrNameLst>
                                          <p:attrName>style.visibility</p:attrName>
                                        </p:attrNameLst>
                                      </p:cBhvr>
                                      <p:to>
                                        <p:strVal val="visible"/>
                                      </p:to>
                                    </p:set>
                                    <p:animEffect transition="in" filter="fade">
                                      <p:cBhvr>
                                        <p:cTn id="13" dur="500"/>
                                        <p:tgtEl>
                                          <p:spTgt spid="4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xEl>
                                              <p:pRg st="0" end="0"/>
                                            </p:txEl>
                                          </p:spTgt>
                                        </p:tgtEl>
                                        <p:attrNameLst>
                                          <p:attrName>style.visibility</p:attrName>
                                        </p:attrNameLst>
                                      </p:cBhvr>
                                      <p:to>
                                        <p:strVal val="visible"/>
                                      </p:to>
                                    </p:set>
                                    <p:animEffect transition="in" filter="fade">
                                      <p:cBhvr>
                                        <p:cTn id="16" dur="500"/>
                                        <p:tgtEl>
                                          <p:spTgt spid="2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9">
                                            <p:bg/>
                                          </p:spTgt>
                                        </p:tgtEl>
                                        <p:attrNameLst>
                                          <p:attrName>style.visibility</p:attrName>
                                        </p:attrNameLst>
                                      </p:cBhvr>
                                      <p:to>
                                        <p:strVal val="visible"/>
                                      </p:to>
                                    </p:set>
                                    <p:animEffect transition="in" filter="fade">
                                      <p:cBhvr>
                                        <p:cTn id="24" dur="500"/>
                                        <p:tgtEl>
                                          <p:spTgt spid="59">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9">
                                            <p:txEl>
                                              <p:pRg st="0" end="0"/>
                                            </p:txEl>
                                          </p:spTgt>
                                        </p:tgtEl>
                                        <p:attrNameLst>
                                          <p:attrName>style.visibility</p:attrName>
                                        </p:attrNameLst>
                                      </p:cBhvr>
                                      <p:to>
                                        <p:strVal val="visible"/>
                                      </p:to>
                                    </p:set>
                                    <p:animEffect transition="in" filter="fade">
                                      <p:cBhvr>
                                        <p:cTn id="27" dur="500"/>
                                        <p:tgtEl>
                                          <p:spTgt spid="59">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8">
                                            <p:txEl>
                                              <p:pRg st="0" end="0"/>
                                            </p:txEl>
                                          </p:spTgt>
                                        </p:tgtEl>
                                        <p:attrNameLst>
                                          <p:attrName>style.visibility</p:attrName>
                                        </p:attrNameLst>
                                      </p:cBhvr>
                                      <p:to>
                                        <p:strVal val="visible"/>
                                      </p:to>
                                    </p:set>
                                    <p:animEffect transition="in" filter="fade">
                                      <p:cBhvr>
                                        <p:cTn id="30" dur="500"/>
                                        <p:tgtEl>
                                          <p:spTgt spid="5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4">
                                            <p:bg/>
                                          </p:spTgt>
                                        </p:tgtEl>
                                        <p:attrNameLst>
                                          <p:attrName>style.visibility</p:attrName>
                                        </p:attrNameLst>
                                      </p:cBhvr>
                                      <p:to>
                                        <p:strVal val="visible"/>
                                      </p:to>
                                    </p:set>
                                    <p:animEffect transition="in" filter="fade">
                                      <p:cBhvr>
                                        <p:cTn id="38" dur="500"/>
                                        <p:tgtEl>
                                          <p:spTgt spid="64">
                                            <p:bg/>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4">
                                            <p:txEl>
                                              <p:pRg st="0" end="0"/>
                                            </p:txEl>
                                          </p:spTgt>
                                        </p:tgtEl>
                                        <p:attrNameLst>
                                          <p:attrName>style.visibility</p:attrName>
                                        </p:attrNameLst>
                                      </p:cBhvr>
                                      <p:to>
                                        <p:strVal val="visible"/>
                                      </p:to>
                                    </p:set>
                                    <p:animEffect transition="in" filter="fade">
                                      <p:cBhvr>
                                        <p:cTn id="41" dur="500"/>
                                        <p:tgtEl>
                                          <p:spTgt spid="64">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
                                            <p:txEl>
                                              <p:pRg st="0" end="0"/>
                                            </p:txEl>
                                          </p:spTgt>
                                        </p:tgtEl>
                                        <p:attrNameLst>
                                          <p:attrName>style.visibility</p:attrName>
                                        </p:attrNameLst>
                                      </p:cBhvr>
                                      <p:to>
                                        <p:strVal val="visible"/>
                                      </p:to>
                                    </p:set>
                                    <p:animEffect transition="in" filter="fade">
                                      <p:cBhvr>
                                        <p:cTn id="44" dur="500"/>
                                        <p:tgtEl>
                                          <p:spTgt spid="63">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9">
                                            <p:bg/>
                                          </p:spTgt>
                                        </p:tgtEl>
                                        <p:attrNameLst>
                                          <p:attrName>style.visibility</p:attrName>
                                        </p:attrNameLst>
                                      </p:cBhvr>
                                      <p:to>
                                        <p:strVal val="visible"/>
                                      </p:to>
                                    </p:set>
                                    <p:animEffect transition="in" filter="fade">
                                      <p:cBhvr>
                                        <p:cTn id="52" dur="500"/>
                                        <p:tgtEl>
                                          <p:spTgt spid="69">
                                            <p:bg/>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9">
                                            <p:txEl>
                                              <p:pRg st="0" end="0"/>
                                            </p:txEl>
                                          </p:spTgt>
                                        </p:tgtEl>
                                        <p:attrNameLst>
                                          <p:attrName>style.visibility</p:attrName>
                                        </p:attrNameLst>
                                      </p:cBhvr>
                                      <p:to>
                                        <p:strVal val="visible"/>
                                      </p:to>
                                    </p:set>
                                    <p:animEffect transition="in" filter="fade">
                                      <p:cBhvr>
                                        <p:cTn id="55" dur="500"/>
                                        <p:tgtEl>
                                          <p:spTgt spid="69">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8">
                                            <p:txEl>
                                              <p:pRg st="0" end="0"/>
                                            </p:txEl>
                                          </p:spTgt>
                                        </p:tgtEl>
                                        <p:attrNameLst>
                                          <p:attrName>style.visibility</p:attrName>
                                        </p:attrNameLst>
                                      </p:cBhvr>
                                      <p:to>
                                        <p:strVal val="visible"/>
                                      </p:to>
                                    </p:set>
                                    <p:animEffect transition="in" filter="fade">
                                      <p:cBhvr>
                                        <p:cTn id="58"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6" grpId="0" uiExpand="1" build="p" animBg="1">
        <p:tmplLst>
          <p:tmpl>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uiExpand="1" build="p" animBg="1">
        <p:tmplLst>
          <p:tmpl>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uiExpand="1" build="p" animBg="1">
        <p:tmplLst>
          <p:tmpl>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8" grpId="0" build="p">
        <p:tmplLst>
          <p:tmpl lvl="1">
            <p:tnLst>
              <p:par>
                <p:cTn presetID="10" presetClass="entr" presetSubtype="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uiExpand="1" build="p" animBg="1">
        <p:tmplLst>
          <p:tmpl>
            <p:tnLst>
              <p:par>
                <p:cTn presetID="10" presetClass="entr" presetSubtype="0" fill="hold" nodeType="with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resenter">
    <p:spTree>
      <p:nvGrpSpPr>
        <p:cNvPr id="1" name=""/>
        <p:cNvGrpSpPr/>
        <p:nvPr/>
      </p:nvGrpSpPr>
      <p:grpSpPr>
        <a:xfrm>
          <a:off x="0" y="0"/>
          <a:ext cx="0" cy="0"/>
          <a:chOff x="0" y="0"/>
          <a:chExt cx="0" cy="0"/>
        </a:xfrm>
      </p:grpSpPr>
      <p:pic>
        <p:nvPicPr>
          <p:cNvPr id="34" name="Picture 33" title="laptop on desk with notebook and plant"/>
          <p:cNvPicPr>
            <a:picLocks noChangeAspect="1"/>
          </p:cNvPicPr>
          <p:nvPr userDrawn="1"/>
        </p:nvPicPr>
        <p:blipFill rotWithShape="1">
          <a:blip r:embed="rId2" cstate="print">
            <a:extLst>
              <a:ext uri="{28A0092B-C50C-407E-A947-70E740481C1C}">
                <a14:useLocalDpi xmlns:a14="http://schemas.microsoft.com/office/drawing/2010/main" val="0"/>
              </a:ext>
            </a:extLst>
          </a:blip>
          <a:srcRect t="4354"/>
          <a:stretch/>
        </p:blipFill>
        <p:spPr>
          <a:xfrm>
            <a:off x="0" y="-29028"/>
            <a:ext cx="12201525" cy="2447515"/>
          </a:xfrm>
          <a:prstGeom prst="rect">
            <a:avLst/>
          </a:prstGeom>
        </p:spPr>
      </p:pic>
      <p:sp>
        <p:nvSpPr>
          <p:cNvPr id="35" name="Title 1"/>
          <p:cNvSpPr>
            <a:spLocks noGrp="1"/>
          </p:cNvSpPr>
          <p:nvPr>
            <p:ph type="ctrTitle" hasCustomPrompt="1"/>
          </p:nvPr>
        </p:nvSpPr>
        <p:spPr>
          <a:xfrm>
            <a:off x="800100" y="476268"/>
            <a:ext cx="7206917" cy="785700"/>
          </a:xfrm>
        </p:spPr>
        <p:txBody>
          <a:bodyPr bIns="0" anchor="b"/>
          <a:lstStyle>
            <a:lvl1pPr algn="l">
              <a:defRPr sz="3600" baseline="0">
                <a:solidFill>
                  <a:schemeClr val="bg1"/>
                </a:solidFill>
              </a:defRPr>
            </a:lvl1pPr>
          </a:lstStyle>
          <a:p>
            <a:r>
              <a:rPr lang="en-US" dirty="0" smtClean="0"/>
              <a:t>Insert name of webinar</a:t>
            </a:r>
            <a:endParaRPr lang="en-US" dirty="0"/>
          </a:p>
        </p:txBody>
      </p:sp>
      <p:sp>
        <p:nvSpPr>
          <p:cNvPr id="36" name="Subtitle 2"/>
          <p:cNvSpPr>
            <a:spLocks noGrp="1"/>
          </p:cNvSpPr>
          <p:nvPr>
            <p:ph type="subTitle" idx="1" hasCustomPrompt="1"/>
          </p:nvPr>
        </p:nvSpPr>
        <p:spPr>
          <a:xfrm>
            <a:off x="800100" y="1301013"/>
            <a:ext cx="6789258" cy="346359"/>
          </a:xfrm>
        </p:spPr>
        <p:txBody>
          <a:bodyPr lIns="0" tIns="0" bIns="0">
            <a:normAutofit/>
          </a:bodyPr>
          <a:lstStyle>
            <a:lvl1pPr marL="0" indent="0" algn="l">
              <a:buNone/>
              <a:defRPr sz="18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Insert a tagline of what this Training is about</a:t>
            </a:r>
            <a:endParaRPr lang="en-US" dirty="0"/>
          </a:p>
        </p:txBody>
      </p:sp>
      <p:sp>
        <p:nvSpPr>
          <p:cNvPr id="28" name="Picture Placeholder 11"/>
          <p:cNvSpPr>
            <a:spLocks noGrp="1"/>
          </p:cNvSpPr>
          <p:nvPr>
            <p:ph type="pic" sz="quarter" idx="14" hasCustomPrompt="1"/>
          </p:nvPr>
        </p:nvSpPr>
        <p:spPr>
          <a:xfrm>
            <a:off x="800100" y="3253496"/>
            <a:ext cx="1792167" cy="1801768"/>
          </a:xfrm>
          <a:prstGeom prst="ellipse">
            <a:avLst/>
          </a:prstGeom>
        </p:spPr>
        <p:txBody>
          <a:bodyPr>
            <a:normAutofit/>
          </a:bodyPr>
          <a:lstStyle>
            <a:lvl1pPr marL="0" indent="0">
              <a:buNone/>
              <a:defRPr sz="1600"/>
            </a:lvl1pPr>
          </a:lstStyle>
          <a:p>
            <a:r>
              <a:rPr lang="en-US" dirty="0" smtClean="0"/>
              <a:t>Insert Presenter Image</a:t>
            </a:r>
            <a:endParaRPr lang="en-US" dirty="0"/>
          </a:p>
        </p:txBody>
      </p:sp>
      <p:sp>
        <p:nvSpPr>
          <p:cNvPr id="29" name="Text Placeholder 15"/>
          <p:cNvSpPr>
            <a:spLocks noGrp="1"/>
          </p:cNvSpPr>
          <p:nvPr>
            <p:ph type="body" sz="quarter" idx="16" hasCustomPrompt="1"/>
          </p:nvPr>
        </p:nvSpPr>
        <p:spPr>
          <a:xfrm>
            <a:off x="2835275" y="3867433"/>
            <a:ext cx="2995613" cy="388938"/>
          </a:xfrm>
        </p:spPr>
        <p:txBody>
          <a:bodyPr>
            <a:noAutofit/>
          </a:bodyPr>
          <a:lstStyle>
            <a:lvl1pPr marL="0" indent="0">
              <a:buNone/>
              <a:defRPr sz="2400"/>
            </a:lvl1pPr>
          </a:lstStyle>
          <a:p>
            <a:pPr lvl="0"/>
            <a:r>
              <a:rPr lang="en-US" dirty="0" smtClean="0"/>
              <a:t>Presenter Name</a:t>
            </a:r>
            <a:endParaRPr lang="en-US" dirty="0"/>
          </a:p>
        </p:txBody>
      </p:sp>
      <p:sp>
        <p:nvSpPr>
          <p:cNvPr id="30" name="Text Placeholder 13"/>
          <p:cNvSpPr>
            <a:spLocks noGrp="1"/>
          </p:cNvSpPr>
          <p:nvPr>
            <p:ph type="body" sz="quarter" idx="15" hasCustomPrompt="1"/>
          </p:nvPr>
        </p:nvSpPr>
        <p:spPr>
          <a:xfrm>
            <a:off x="2827564" y="4174435"/>
            <a:ext cx="2990850" cy="302149"/>
          </a:xfrm>
        </p:spPr>
        <p:txBody>
          <a:bodyPr>
            <a:noAutofit/>
          </a:bodyPr>
          <a:lstStyle>
            <a:lvl1pPr marL="0" indent="0">
              <a:buNone/>
              <a:defRPr sz="1600" baseline="0"/>
            </a:lvl1pPr>
            <a:lvl3pPr marL="914400" indent="0">
              <a:buNone/>
              <a:defRPr/>
            </a:lvl3pPr>
          </a:lstStyle>
          <a:p>
            <a:pPr lvl="0"/>
            <a:r>
              <a:rPr lang="en-US" dirty="0" smtClean="0"/>
              <a:t>Presenter Title</a:t>
            </a:r>
          </a:p>
        </p:txBody>
      </p:sp>
      <p:sp>
        <p:nvSpPr>
          <p:cNvPr id="31" name="Picture Placeholder 11"/>
          <p:cNvSpPr>
            <a:spLocks noGrp="1"/>
          </p:cNvSpPr>
          <p:nvPr>
            <p:ph type="pic" sz="quarter" idx="17" hasCustomPrompt="1"/>
          </p:nvPr>
        </p:nvSpPr>
        <p:spPr>
          <a:xfrm>
            <a:off x="6715871" y="3253496"/>
            <a:ext cx="1792167" cy="1801768"/>
          </a:xfrm>
          <a:prstGeom prst="ellipse">
            <a:avLst/>
          </a:prstGeom>
        </p:spPr>
        <p:txBody>
          <a:bodyPr>
            <a:normAutofit/>
          </a:bodyPr>
          <a:lstStyle>
            <a:lvl1pPr marL="0" indent="0">
              <a:buNone/>
              <a:defRPr sz="1600"/>
            </a:lvl1pPr>
          </a:lstStyle>
          <a:p>
            <a:r>
              <a:rPr lang="en-US" dirty="0" smtClean="0"/>
              <a:t>Insert Presenter Image</a:t>
            </a:r>
            <a:endParaRPr lang="en-US" dirty="0"/>
          </a:p>
        </p:txBody>
      </p:sp>
      <p:sp>
        <p:nvSpPr>
          <p:cNvPr id="32" name="Text Placeholder 15"/>
          <p:cNvSpPr>
            <a:spLocks noGrp="1"/>
          </p:cNvSpPr>
          <p:nvPr>
            <p:ph type="body" sz="quarter" idx="19" hasCustomPrompt="1"/>
          </p:nvPr>
        </p:nvSpPr>
        <p:spPr>
          <a:xfrm>
            <a:off x="8751046" y="3867433"/>
            <a:ext cx="2995613" cy="388938"/>
          </a:xfrm>
        </p:spPr>
        <p:txBody>
          <a:bodyPr>
            <a:noAutofit/>
          </a:bodyPr>
          <a:lstStyle>
            <a:lvl1pPr marL="0" indent="0">
              <a:buNone/>
              <a:defRPr sz="2400"/>
            </a:lvl1pPr>
          </a:lstStyle>
          <a:p>
            <a:pPr lvl="0"/>
            <a:r>
              <a:rPr lang="en-US" dirty="0" smtClean="0"/>
              <a:t>Presenter Name</a:t>
            </a:r>
            <a:endParaRPr lang="en-US" dirty="0"/>
          </a:p>
        </p:txBody>
      </p:sp>
      <p:sp>
        <p:nvSpPr>
          <p:cNvPr id="33" name="Text Placeholder 13"/>
          <p:cNvSpPr>
            <a:spLocks noGrp="1"/>
          </p:cNvSpPr>
          <p:nvPr>
            <p:ph type="body" sz="quarter" idx="18" hasCustomPrompt="1"/>
          </p:nvPr>
        </p:nvSpPr>
        <p:spPr>
          <a:xfrm>
            <a:off x="8743335" y="4174435"/>
            <a:ext cx="2990850" cy="302149"/>
          </a:xfrm>
        </p:spPr>
        <p:txBody>
          <a:bodyPr>
            <a:noAutofit/>
          </a:bodyPr>
          <a:lstStyle>
            <a:lvl1pPr marL="0" indent="0">
              <a:buNone/>
              <a:defRPr sz="1600" baseline="0"/>
            </a:lvl1pPr>
            <a:lvl3pPr marL="914400" indent="0">
              <a:buNone/>
              <a:defRPr/>
            </a:lvl3pPr>
          </a:lstStyle>
          <a:p>
            <a:pPr lvl="0"/>
            <a:r>
              <a:rPr lang="en-US" dirty="0" smtClean="0"/>
              <a:t>Presenter Title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D8F36-046D-434E-A5C5-5981CDBB4566}" type="slidenum">
              <a:rPr lang="en-US" smtClean="0"/>
              <a:t>‹#›</a:t>
            </a:fld>
            <a:endParaRPr lang="en-US" dirty="0"/>
          </a:p>
        </p:txBody>
      </p:sp>
      <p:cxnSp>
        <p:nvCxnSpPr>
          <p:cNvPr id="14" name="Straight Connector 13"/>
          <p:cNvCxnSpPr/>
          <p:nvPr userDrawn="1"/>
        </p:nvCxnSpPr>
        <p:spPr>
          <a:xfrm>
            <a:off x="11358770" y="6383609"/>
            <a:ext cx="0" cy="27338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19" name="Date Placeholder 3"/>
          <p:cNvSpPr>
            <a:spLocks noGrp="1"/>
          </p:cNvSpPr>
          <p:nvPr>
            <p:ph type="dt" sz="half" idx="10"/>
          </p:nvPr>
        </p:nvSpPr>
        <p:spPr>
          <a:xfrm>
            <a:off x="8610600" y="7217588"/>
            <a:ext cx="2743200" cy="365125"/>
          </a:xfrm>
        </p:spPr>
        <p:txBody>
          <a:bodyPr/>
          <a:lstStyle/>
          <a:p>
            <a:fld id="{66B2E3B6-8E75-46FF-82E5-C10819989B26}" type="datetime4">
              <a:rPr lang="en-US" smtClean="0"/>
              <a:t>July 1, 2021</a:t>
            </a:fld>
            <a:endParaRPr lang="en-US" dirty="0"/>
          </a:p>
        </p:txBody>
      </p:sp>
      <p:sp>
        <p:nvSpPr>
          <p:cNvPr id="12" name="Text Placeholder 11"/>
          <p:cNvSpPr>
            <a:spLocks noGrp="1"/>
          </p:cNvSpPr>
          <p:nvPr>
            <p:ph type="body" sz="quarter" idx="20" hasCustomPrompt="1"/>
          </p:nvPr>
        </p:nvSpPr>
        <p:spPr>
          <a:xfrm>
            <a:off x="8610600" y="6356350"/>
            <a:ext cx="2649538" cy="365125"/>
          </a:xfrm>
        </p:spPr>
        <p:txBody>
          <a:bodyPr rIns="0">
            <a:normAutofit/>
          </a:bodyPr>
          <a:lstStyle>
            <a:lvl1pPr marL="0" indent="0" algn="r">
              <a:buNone/>
              <a:defRPr sz="1800" baseline="0">
                <a:solidFill>
                  <a:schemeClr val="accent1"/>
                </a:solidFill>
              </a:defRPr>
            </a:lvl1pPr>
          </a:lstStyle>
          <a:p>
            <a:pPr lvl="0"/>
            <a:r>
              <a:rPr lang="en-US" dirty="0" smtClean="0"/>
              <a:t>Enter Presentation date</a:t>
            </a:r>
            <a:endParaRPr lang="en-US" dirty="0"/>
          </a:p>
        </p:txBody>
      </p:sp>
    </p:spTree>
    <p:extLst>
      <p:ext uri="{BB962C8B-B14F-4D97-AF65-F5344CB8AC3E}">
        <p14:creationId xmlns:p14="http://schemas.microsoft.com/office/powerpoint/2010/main" val="373855512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key takeaways">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 r="-341"/>
          <a:stretch/>
        </p:blipFill>
        <p:spPr>
          <a:xfrm rot="10800000">
            <a:off x="-34835" y="-26128"/>
            <a:ext cx="12252954" cy="6186299"/>
          </a:xfrm>
          <a:prstGeom prst="rect">
            <a:avLst/>
          </a:prstGeom>
        </p:spPr>
      </p:pic>
      <p:sp>
        <p:nvSpPr>
          <p:cNvPr id="45" name="Rectangle 6" title="rectangle serving as background"/>
          <p:cNvSpPr/>
          <p:nvPr userDrawn="1"/>
        </p:nvSpPr>
        <p:spPr>
          <a:xfrm>
            <a:off x="-1" y="-30367"/>
            <a:ext cx="12211551" cy="6190539"/>
          </a:xfrm>
          <a:custGeom>
            <a:avLst/>
            <a:gdLst>
              <a:gd name="connsiteX0" fmla="*/ 0 w 8839202"/>
              <a:gd name="connsiteY0" fmla="*/ 0 h 5590036"/>
              <a:gd name="connsiteX1" fmla="*/ 8839202 w 8839202"/>
              <a:gd name="connsiteY1" fmla="*/ 0 h 5590036"/>
              <a:gd name="connsiteX2" fmla="*/ 8839202 w 8839202"/>
              <a:gd name="connsiteY2" fmla="*/ 5590036 h 5590036"/>
              <a:gd name="connsiteX3" fmla="*/ 0 w 8839202"/>
              <a:gd name="connsiteY3" fmla="*/ 5590036 h 5590036"/>
              <a:gd name="connsiteX4" fmla="*/ 0 w 8839202"/>
              <a:gd name="connsiteY4" fmla="*/ 0 h 5590036"/>
              <a:gd name="connsiteX0" fmla="*/ 0 w 9630772"/>
              <a:gd name="connsiteY0" fmla="*/ 0 h 5590036"/>
              <a:gd name="connsiteX1" fmla="*/ 9630772 w 9630772"/>
              <a:gd name="connsiteY1" fmla="*/ 0 h 5590036"/>
              <a:gd name="connsiteX2" fmla="*/ 8839202 w 9630772"/>
              <a:gd name="connsiteY2" fmla="*/ 5590036 h 5590036"/>
              <a:gd name="connsiteX3" fmla="*/ 0 w 9630772"/>
              <a:gd name="connsiteY3" fmla="*/ 5590036 h 5590036"/>
              <a:gd name="connsiteX4" fmla="*/ 0 w 9630772"/>
              <a:gd name="connsiteY4" fmla="*/ 0 h 5590036"/>
              <a:gd name="connsiteX0" fmla="*/ 0 w 9630772"/>
              <a:gd name="connsiteY0" fmla="*/ 0 h 5590036"/>
              <a:gd name="connsiteX1" fmla="*/ 9630772 w 9630772"/>
              <a:gd name="connsiteY1" fmla="*/ 0 h 5590036"/>
              <a:gd name="connsiteX2" fmla="*/ 7529017 w 9630772"/>
              <a:gd name="connsiteY2" fmla="*/ 5576388 h 5590036"/>
              <a:gd name="connsiteX3" fmla="*/ 0 w 9630772"/>
              <a:gd name="connsiteY3" fmla="*/ 5590036 h 5590036"/>
              <a:gd name="connsiteX4" fmla="*/ 0 w 9630772"/>
              <a:gd name="connsiteY4" fmla="*/ 0 h 5590036"/>
              <a:gd name="connsiteX0" fmla="*/ 0 w 9734139"/>
              <a:gd name="connsiteY0" fmla="*/ 15902 h 5605938"/>
              <a:gd name="connsiteX1" fmla="*/ 9734139 w 9734139"/>
              <a:gd name="connsiteY1" fmla="*/ 0 h 5605938"/>
              <a:gd name="connsiteX2" fmla="*/ 7529017 w 9734139"/>
              <a:gd name="connsiteY2" fmla="*/ 5592290 h 5605938"/>
              <a:gd name="connsiteX3" fmla="*/ 0 w 9734139"/>
              <a:gd name="connsiteY3" fmla="*/ 5605938 h 5605938"/>
              <a:gd name="connsiteX4" fmla="*/ 0 w 9734139"/>
              <a:gd name="connsiteY4" fmla="*/ 15902 h 5605938"/>
              <a:gd name="connsiteX0" fmla="*/ 0 w 9797749"/>
              <a:gd name="connsiteY0" fmla="*/ 15902 h 5605938"/>
              <a:gd name="connsiteX1" fmla="*/ 9797749 w 9797749"/>
              <a:gd name="connsiteY1" fmla="*/ 0 h 5605938"/>
              <a:gd name="connsiteX2" fmla="*/ 7529017 w 9797749"/>
              <a:gd name="connsiteY2" fmla="*/ 5592290 h 5605938"/>
              <a:gd name="connsiteX3" fmla="*/ 0 w 9797749"/>
              <a:gd name="connsiteY3" fmla="*/ 5605938 h 5605938"/>
              <a:gd name="connsiteX4" fmla="*/ 0 w 9797749"/>
              <a:gd name="connsiteY4" fmla="*/ 15902 h 5605938"/>
              <a:gd name="connsiteX0" fmla="*/ 0 w 9750041"/>
              <a:gd name="connsiteY0" fmla="*/ 7951 h 5597987"/>
              <a:gd name="connsiteX1" fmla="*/ 9750041 w 9750041"/>
              <a:gd name="connsiteY1" fmla="*/ 0 h 5597987"/>
              <a:gd name="connsiteX2" fmla="*/ 7529017 w 9750041"/>
              <a:gd name="connsiteY2" fmla="*/ 5584339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7061184 w 9750041"/>
              <a:gd name="connsiteY2" fmla="*/ 5594971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6944226 w 9750041"/>
              <a:gd name="connsiteY2" fmla="*/ 5584339 h 5597987"/>
              <a:gd name="connsiteX3" fmla="*/ 0 w 9750041"/>
              <a:gd name="connsiteY3" fmla="*/ 5597987 h 5597987"/>
              <a:gd name="connsiteX4" fmla="*/ 0 w 9750041"/>
              <a:gd name="connsiteY4" fmla="*/ 7951 h 5597987"/>
              <a:gd name="connsiteX0" fmla="*/ 0 w 9718236"/>
              <a:gd name="connsiteY0" fmla="*/ 0 h 5590036"/>
              <a:gd name="connsiteX1" fmla="*/ 9718236 w 9718236"/>
              <a:gd name="connsiteY1" fmla="*/ 7952 h 5590036"/>
              <a:gd name="connsiteX2" fmla="*/ 6944226 w 9718236"/>
              <a:gd name="connsiteY2" fmla="*/ 5576388 h 5590036"/>
              <a:gd name="connsiteX3" fmla="*/ 0 w 9718236"/>
              <a:gd name="connsiteY3" fmla="*/ 5590036 h 5590036"/>
              <a:gd name="connsiteX4" fmla="*/ 0 w 9718236"/>
              <a:gd name="connsiteY4" fmla="*/ 0 h 5590036"/>
              <a:gd name="connsiteX0" fmla="*/ 0 w 9734139"/>
              <a:gd name="connsiteY0" fmla="*/ 0 h 5582084"/>
              <a:gd name="connsiteX1" fmla="*/ 9734139 w 9734139"/>
              <a:gd name="connsiteY1" fmla="*/ 0 h 5582084"/>
              <a:gd name="connsiteX2" fmla="*/ 6960129 w 9734139"/>
              <a:gd name="connsiteY2" fmla="*/ 5568436 h 5582084"/>
              <a:gd name="connsiteX3" fmla="*/ 15903 w 9734139"/>
              <a:gd name="connsiteY3" fmla="*/ 5582084 h 5582084"/>
              <a:gd name="connsiteX4" fmla="*/ 0 w 9734139"/>
              <a:gd name="connsiteY4" fmla="*/ 0 h 5582084"/>
              <a:gd name="connsiteX0" fmla="*/ 0 w 9734139"/>
              <a:gd name="connsiteY0" fmla="*/ 0 h 5582084"/>
              <a:gd name="connsiteX1" fmla="*/ 9734139 w 9734139"/>
              <a:gd name="connsiteY1" fmla="*/ 7951 h 5582084"/>
              <a:gd name="connsiteX2" fmla="*/ 6960129 w 9734139"/>
              <a:gd name="connsiteY2" fmla="*/ 5568436 h 5582084"/>
              <a:gd name="connsiteX3" fmla="*/ 15903 w 9734139"/>
              <a:gd name="connsiteY3" fmla="*/ 5582084 h 5582084"/>
              <a:gd name="connsiteX4" fmla="*/ 0 w 9734139"/>
              <a:gd name="connsiteY4" fmla="*/ 0 h 5582084"/>
              <a:gd name="connsiteX0" fmla="*/ 0 w 12227454"/>
              <a:gd name="connsiteY0" fmla="*/ 0 h 5582084"/>
              <a:gd name="connsiteX1" fmla="*/ 9734139 w 12227454"/>
              <a:gd name="connsiteY1" fmla="*/ 7951 h 5582084"/>
              <a:gd name="connsiteX2" fmla="*/ 12227454 w 12227454"/>
              <a:gd name="connsiteY2" fmla="*/ 5568436 h 5582084"/>
              <a:gd name="connsiteX3" fmla="*/ 15903 w 12227454"/>
              <a:gd name="connsiteY3" fmla="*/ 5582084 h 5582084"/>
              <a:gd name="connsiteX4" fmla="*/ 0 w 12227454"/>
              <a:gd name="connsiteY4" fmla="*/ 0 h 5582084"/>
              <a:gd name="connsiteX0" fmla="*/ 0 w 12227454"/>
              <a:gd name="connsiteY0" fmla="*/ 620699 h 6202783"/>
              <a:gd name="connsiteX1" fmla="*/ 12210639 w 12227454"/>
              <a:gd name="connsiteY1" fmla="*/ 0 h 6202783"/>
              <a:gd name="connsiteX2" fmla="*/ 12227454 w 12227454"/>
              <a:gd name="connsiteY2" fmla="*/ 6189135 h 6202783"/>
              <a:gd name="connsiteX3" fmla="*/ 15903 w 12227454"/>
              <a:gd name="connsiteY3" fmla="*/ 6202783 h 6202783"/>
              <a:gd name="connsiteX4" fmla="*/ 0 w 12227454"/>
              <a:gd name="connsiteY4" fmla="*/ 620699 h 6202783"/>
              <a:gd name="connsiteX0" fmla="*/ 3147 w 12211551"/>
              <a:gd name="connsiteY0" fmla="*/ 0 h 6220259"/>
              <a:gd name="connsiteX1" fmla="*/ 12194736 w 12211551"/>
              <a:gd name="connsiteY1" fmla="*/ 17476 h 6220259"/>
              <a:gd name="connsiteX2" fmla="*/ 12211551 w 12211551"/>
              <a:gd name="connsiteY2" fmla="*/ 6206611 h 6220259"/>
              <a:gd name="connsiteX3" fmla="*/ 0 w 12211551"/>
              <a:gd name="connsiteY3" fmla="*/ 6220259 h 6220259"/>
              <a:gd name="connsiteX4" fmla="*/ 3147 w 12211551"/>
              <a:gd name="connsiteY4" fmla="*/ 0 h 6220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551" h="6220259">
                <a:moveTo>
                  <a:pt x="3147" y="0"/>
                </a:moveTo>
                <a:lnTo>
                  <a:pt x="12194736" y="17476"/>
                </a:lnTo>
                <a:lnTo>
                  <a:pt x="12211551" y="6206611"/>
                </a:lnTo>
                <a:lnTo>
                  <a:pt x="0" y="6220259"/>
                </a:lnTo>
                <a:lnTo>
                  <a:pt x="3147" y="0"/>
                </a:lnTo>
                <a:close/>
              </a:path>
            </a:pathLst>
          </a:cu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4" name="Title Placeholder 1"/>
          <p:cNvSpPr>
            <a:spLocks noGrp="1"/>
          </p:cNvSpPr>
          <p:nvPr>
            <p:ph type="title"/>
          </p:nvPr>
        </p:nvSpPr>
        <p:spPr>
          <a:xfrm>
            <a:off x="800100" y="571500"/>
            <a:ext cx="10553700" cy="388854"/>
          </a:xfrm>
          <a:prstGeom prst="rect">
            <a:avLst/>
          </a:prstGeom>
        </p:spPr>
        <p:txBody>
          <a:bodyPr vert="horz" lIns="91440" tIns="45720" rIns="91440" bIns="45720" rtlCol="0" anchor="ctr">
            <a:noAutofit/>
          </a:bodyPr>
          <a:lstStyle>
            <a:lvl1pPr algn="ctr">
              <a:defRPr baseline="0">
                <a:solidFill>
                  <a:schemeClr val="bg1"/>
                </a:solidFill>
              </a:defRPr>
            </a:lvl1pPr>
          </a:lstStyle>
          <a:p>
            <a:r>
              <a:rPr lang="en-US" smtClean="0"/>
              <a:t>Click to edit Master title style</a:t>
            </a:r>
            <a:endParaRPr lang="en-US" dirty="0"/>
          </a:p>
        </p:txBody>
      </p:sp>
      <p:grpSp>
        <p:nvGrpSpPr>
          <p:cNvPr id="25" name="Group 24"/>
          <p:cNvGrpSpPr/>
          <p:nvPr userDrawn="1"/>
        </p:nvGrpSpPr>
        <p:grpSpPr>
          <a:xfrm>
            <a:off x="1742679" y="1676395"/>
            <a:ext cx="2666005" cy="3960632"/>
            <a:chOff x="419101" y="2211573"/>
            <a:chExt cx="3657600" cy="3794470"/>
          </a:xfrm>
        </p:grpSpPr>
        <p:sp>
          <p:nvSpPr>
            <p:cNvPr id="26" name="Rectangle 25"/>
            <p:cNvSpPr/>
            <p:nvPr userDrawn="1"/>
          </p:nvSpPr>
          <p:spPr>
            <a:xfrm>
              <a:off x="421051" y="2215532"/>
              <a:ext cx="3654814" cy="3790511"/>
            </a:xfrm>
            <a:prstGeom prst="rect">
              <a:avLst/>
            </a:prstGeom>
            <a:solidFill>
              <a:schemeClr val="bg1">
                <a:alpha val="88000"/>
              </a:schemeClr>
            </a:solidFill>
            <a:ln>
              <a:noFill/>
            </a:ln>
            <a:effectLst>
              <a:outerShdw blurRad="355600" dist="38100" dir="2700000" algn="tl" rotWithShape="0">
                <a:schemeClr val="bg1">
                  <a:lumMod val="50000"/>
                  <a:alpha val="5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flipH="1">
              <a:off x="419101" y="2211573"/>
              <a:ext cx="3657600" cy="44119"/>
            </a:xfrm>
            <a:prstGeom prst="rect">
              <a:avLst/>
            </a:prstGeom>
            <a:solidFill>
              <a:srgbClr val="F8BF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 Placeholder 26"/>
          <p:cNvSpPr>
            <a:spLocks noGrp="1"/>
          </p:cNvSpPr>
          <p:nvPr>
            <p:ph type="body" sz="quarter" idx="16" hasCustomPrompt="1"/>
          </p:nvPr>
        </p:nvSpPr>
        <p:spPr>
          <a:xfrm>
            <a:off x="1742679" y="3221461"/>
            <a:ext cx="2665396" cy="2310534"/>
          </a:xfrm>
        </p:spPr>
        <p:txBody>
          <a:bodyPr lIns="274320" tIns="0" rIns="274320" bIns="27432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a:t>
            </a:r>
            <a:r>
              <a:rPr lang="en-US" dirty="0" err="1" smtClean="0"/>
              <a:t>commodo</a:t>
            </a:r>
            <a:r>
              <a:rPr lang="en-US" dirty="0" smtClean="0"/>
              <a:t>, magna id </a:t>
            </a:r>
            <a:r>
              <a:rPr lang="en-US" dirty="0" err="1" smtClean="0"/>
              <a:t>scelerisque</a:t>
            </a:r>
            <a:r>
              <a:rPr lang="en-US" dirty="0" smtClean="0"/>
              <a:t> </a:t>
            </a:r>
            <a:r>
              <a:rPr lang="en-US" dirty="0" err="1" smtClean="0"/>
              <a:t>sagittis</a:t>
            </a:r>
            <a:r>
              <a:rPr lang="en-US" dirty="0" smtClean="0"/>
              <a:t>, </a:t>
            </a:r>
            <a:r>
              <a:rPr lang="en-US" dirty="0" err="1" smtClean="0"/>
              <a:t>metus</a:t>
            </a:r>
            <a:r>
              <a:rPr lang="en-US" dirty="0" smtClean="0"/>
              <a:t> magna </a:t>
            </a:r>
            <a:r>
              <a:rPr lang="en-US" dirty="0" err="1" smtClean="0"/>
              <a:t>volutpat</a:t>
            </a:r>
            <a:r>
              <a:rPr lang="en-US" dirty="0" smtClean="0"/>
              <a:t>.</a:t>
            </a:r>
          </a:p>
        </p:txBody>
      </p:sp>
      <p:grpSp>
        <p:nvGrpSpPr>
          <p:cNvPr id="30" name="Group 29"/>
          <p:cNvGrpSpPr/>
          <p:nvPr userDrawn="1"/>
        </p:nvGrpSpPr>
        <p:grpSpPr>
          <a:xfrm>
            <a:off x="4724400" y="1676395"/>
            <a:ext cx="2666005" cy="3960632"/>
            <a:chOff x="419101" y="2211573"/>
            <a:chExt cx="3657600" cy="3794470"/>
          </a:xfrm>
        </p:grpSpPr>
        <p:sp>
          <p:nvSpPr>
            <p:cNvPr id="31" name="Rectangle 30"/>
            <p:cNvSpPr/>
            <p:nvPr userDrawn="1"/>
          </p:nvSpPr>
          <p:spPr>
            <a:xfrm>
              <a:off x="421051" y="2215532"/>
              <a:ext cx="3654814" cy="3790511"/>
            </a:xfrm>
            <a:prstGeom prst="rect">
              <a:avLst/>
            </a:prstGeom>
            <a:solidFill>
              <a:schemeClr val="bg1">
                <a:alpha val="88000"/>
              </a:schemeClr>
            </a:solidFill>
            <a:ln>
              <a:noFill/>
            </a:ln>
            <a:effectLst>
              <a:outerShdw blurRad="355600" dist="38100" dir="2700000" algn="tl" rotWithShape="0">
                <a:schemeClr val="bg1">
                  <a:lumMod val="50000"/>
                  <a:alpha val="5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flipH="1">
              <a:off x="419101" y="2211573"/>
              <a:ext cx="3657600" cy="44119"/>
            </a:xfrm>
            <a:prstGeom prst="rect">
              <a:avLst/>
            </a:prstGeom>
            <a:solidFill>
              <a:srgbClr val="F8BF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Placeholder 26"/>
          <p:cNvSpPr>
            <a:spLocks noGrp="1"/>
          </p:cNvSpPr>
          <p:nvPr>
            <p:ph type="body" sz="quarter" idx="18" hasCustomPrompt="1"/>
          </p:nvPr>
        </p:nvSpPr>
        <p:spPr>
          <a:xfrm>
            <a:off x="4724400" y="3221461"/>
            <a:ext cx="2665396" cy="2310534"/>
          </a:xfrm>
        </p:spPr>
        <p:txBody>
          <a:bodyPr lIns="274320" tIns="0" rIns="274320" bIns="27432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a:t>
            </a:r>
            <a:r>
              <a:rPr lang="en-US" dirty="0" err="1" smtClean="0"/>
              <a:t>commodo</a:t>
            </a:r>
            <a:r>
              <a:rPr lang="en-US" dirty="0" smtClean="0"/>
              <a:t>, magna id </a:t>
            </a:r>
            <a:r>
              <a:rPr lang="en-US" dirty="0" err="1" smtClean="0"/>
              <a:t>scelerisque</a:t>
            </a:r>
            <a:r>
              <a:rPr lang="en-US" dirty="0" smtClean="0"/>
              <a:t> </a:t>
            </a:r>
            <a:r>
              <a:rPr lang="en-US" dirty="0" err="1" smtClean="0"/>
              <a:t>sagittis</a:t>
            </a:r>
            <a:r>
              <a:rPr lang="en-US" dirty="0" smtClean="0"/>
              <a:t>, </a:t>
            </a:r>
            <a:r>
              <a:rPr lang="en-US" dirty="0" err="1" smtClean="0"/>
              <a:t>metus</a:t>
            </a:r>
            <a:r>
              <a:rPr lang="en-US" dirty="0" smtClean="0"/>
              <a:t> magna </a:t>
            </a:r>
            <a:r>
              <a:rPr lang="en-US" dirty="0" err="1" smtClean="0"/>
              <a:t>volutpat</a:t>
            </a:r>
            <a:r>
              <a:rPr lang="en-US" dirty="0" smtClean="0"/>
              <a:t>.</a:t>
            </a:r>
          </a:p>
        </p:txBody>
      </p:sp>
      <p:grpSp>
        <p:nvGrpSpPr>
          <p:cNvPr id="35" name="Group 34"/>
          <p:cNvGrpSpPr/>
          <p:nvPr userDrawn="1"/>
        </p:nvGrpSpPr>
        <p:grpSpPr>
          <a:xfrm>
            <a:off x="7705512" y="1676395"/>
            <a:ext cx="2666005" cy="3960632"/>
            <a:chOff x="419101" y="2211573"/>
            <a:chExt cx="3657600" cy="3794470"/>
          </a:xfrm>
        </p:grpSpPr>
        <p:sp>
          <p:nvSpPr>
            <p:cNvPr id="36" name="Rectangle 35"/>
            <p:cNvSpPr/>
            <p:nvPr userDrawn="1"/>
          </p:nvSpPr>
          <p:spPr>
            <a:xfrm>
              <a:off x="421051" y="2215532"/>
              <a:ext cx="3654814" cy="3790511"/>
            </a:xfrm>
            <a:prstGeom prst="rect">
              <a:avLst/>
            </a:prstGeom>
            <a:solidFill>
              <a:schemeClr val="bg1">
                <a:alpha val="88000"/>
              </a:schemeClr>
            </a:solidFill>
            <a:ln>
              <a:noFill/>
            </a:ln>
            <a:effectLst>
              <a:outerShdw blurRad="355600" dist="38100" dir="2700000" algn="tl" rotWithShape="0">
                <a:schemeClr val="bg1">
                  <a:lumMod val="50000"/>
                  <a:alpha val="5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flipH="1">
              <a:off x="419101" y="2211573"/>
              <a:ext cx="3657600" cy="44119"/>
            </a:xfrm>
            <a:prstGeom prst="rect">
              <a:avLst/>
            </a:prstGeom>
            <a:solidFill>
              <a:srgbClr val="F8BF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 Placeholder 26"/>
          <p:cNvSpPr>
            <a:spLocks noGrp="1"/>
          </p:cNvSpPr>
          <p:nvPr>
            <p:ph type="body" sz="quarter" idx="20" hasCustomPrompt="1"/>
          </p:nvPr>
        </p:nvSpPr>
        <p:spPr>
          <a:xfrm>
            <a:off x="7705512" y="3221461"/>
            <a:ext cx="2665396" cy="2310534"/>
          </a:xfrm>
        </p:spPr>
        <p:txBody>
          <a:bodyPr lIns="274320" tIns="0" rIns="274320" bIns="27432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a:t>
            </a:r>
            <a:r>
              <a:rPr lang="en-US" dirty="0" err="1" smtClean="0"/>
              <a:t>commodo</a:t>
            </a:r>
            <a:r>
              <a:rPr lang="en-US" dirty="0" smtClean="0"/>
              <a:t>, magna id </a:t>
            </a:r>
            <a:r>
              <a:rPr lang="en-US" dirty="0" err="1" smtClean="0"/>
              <a:t>scelerisque</a:t>
            </a:r>
            <a:r>
              <a:rPr lang="en-US" dirty="0" smtClean="0"/>
              <a:t> </a:t>
            </a:r>
            <a:r>
              <a:rPr lang="en-US" dirty="0" err="1" smtClean="0"/>
              <a:t>sagittis</a:t>
            </a:r>
            <a:r>
              <a:rPr lang="en-US" dirty="0" smtClean="0"/>
              <a:t>, </a:t>
            </a:r>
            <a:r>
              <a:rPr lang="en-US" dirty="0" err="1" smtClean="0"/>
              <a:t>metus</a:t>
            </a:r>
            <a:r>
              <a:rPr lang="en-US" dirty="0" smtClean="0"/>
              <a:t> magna </a:t>
            </a:r>
            <a:r>
              <a:rPr lang="en-US" dirty="0" err="1" smtClean="0"/>
              <a:t>volutpat</a:t>
            </a:r>
            <a:r>
              <a:rPr lang="en-US" dirty="0" smtClean="0"/>
              <a:t>.</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7D8F36-046D-434E-A5C5-5981CDBB4566}" type="slidenum">
              <a:rPr lang="en-US" smtClean="0"/>
              <a:t>‹#›</a:t>
            </a:fld>
            <a:endParaRPr lang="en-US" dirty="0"/>
          </a:p>
        </p:txBody>
      </p:sp>
      <p:sp>
        <p:nvSpPr>
          <p:cNvPr id="3" name="Date Placeholder 2"/>
          <p:cNvSpPr>
            <a:spLocks noGrp="1"/>
          </p:cNvSpPr>
          <p:nvPr>
            <p:ph type="dt" sz="half" idx="10"/>
          </p:nvPr>
        </p:nvSpPr>
        <p:spPr/>
        <p:txBody>
          <a:bodyPr/>
          <a:lstStyle/>
          <a:p>
            <a:fld id="{295DEBD6-CACF-482B-829A-A603A4750C5A}" type="datetime4">
              <a:rPr lang="en-US" smtClean="0"/>
              <a:t>July 1, 2021</a:t>
            </a:fld>
            <a:endParaRPr lang="en-US" dirty="0"/>
          </a:p>
        </p:txBody>
      </p:sp>
      <p:sp>
        <p:nvSpPr>
          <p:cNvPr id="41" name="Text Placeholder 22"/>
          <p:cNvSpPr txBox="1">
            <a:spLocks/>
          </p:cNvSpPr>
          <p:nvPr userDrawn="1"/>
        </p:nvSpPr>
        <p:spPr>
          <a:xfrm>
            <a:off x="2777382" y="2420189"/>
            <a:ext cx="595990" cy="542826"/>
          </a:xfrm>
          <a:prstGeom prst="ellipse">
            <a:avLst/>
          </a:prstGeom>
          <a:solidFill>
            <a:schemeClr val="tx1"/>
          </a:solidFill>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effectLst>
                  <a:outerShdw blurRad="50800" dist="38100" dir="2700000" algn="tl" rotWithShape="0">
                    <a:prstClr val="black">
                      <a:alpha val="40000"/>
                    </a:prstClr>
                  </a:outerShdw>
                </a:effectLst>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1</a:t>
            </a:r>
            <a:endParaRPr lang="en-US" dirty="0"/>
          </a:p>
        </p:txBody>
      </p:sp>
      <p:sp>
        <p:nvSpPr>
          <p:cNvPr id="42" name="Text Placeholder 22"/>
          <p:cNvSpPr txBox="1">
            <a:spLocks/>
          </p:cNvSpPr>
          <p:nvPr userDrawn="1"/>
        </p:nvSpPr>
        <p:spPr>
          <a:xfrm>
            <a:off x="5807779" y="2420189"/>
            <a:ext cx="595990" cy="542826"/>
          </a:xfrm>
          <a:prstGeom prst="ellipse">
            <a:avLst/>
          </a:prstGeom>
          <a:solidFill>
            <a:schemeClr val="tx1"/>
          </a:solidFill>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effectLst>
                  <a:outerShdw blurRad="50800" dist="38100" dir="2700000" algn="tl" rotWithShape="0">
                    <a:prstClr val="black">
                      <a:alpha val="40000"/>
                    </a:prstClr>
                  </a:outerShdw>
                </a:effectLst>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2</a:t>
            </a:r>
            <a:endParaRPr lang="en-US" dirty="0"/>
          </a:p>
        </p:txBody>
      </p:sp>
      <p:sp>
        <p:nvSpPr>
          <p:cNvPr id="43" name="Text Placeholder 22"/>
          <p:cNvSpPr txBox="1">
            <a:spLocks/>
          </p:cNvSpPr>
          <p:nvPr userDrawn="1"/>
        </p:nvSpPr>
        <p:spPr>
          <a:xfrm>
            <a:off x="8740215" y="2420189"/>
            <a:ext cx="595990" cy="542826"/>
          </a:xfrm>
          <a:prstGeom prst="ellipse">
            <a:avLst/>
          </a:prstGeom>
          <a:solidFill>
            <a:schemeClr val="tx1"/>
          </a:solidFill>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effectLst>
                  <a:outerShdw blurRad="50800" dist="38100" dir="2700000" algn="tl" rotWithShape="0">
                    <a:prstClr val="black">
                      <a:alpha val="40000"/>
                    </a:prstClr>
                  </a:outerShdw>
                </a:effectLst>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3</a:t>
            </a:r>
            <a:endParaRPr lang="en-US" dirty="0"/>
          </a:p>
        </p:txBody>
      </p:sp>
    </p:spTree>
    <p:extLst>
      <p:ext uri="{BB962C8B-B14F-4D97-AF65-F5344CB8AC3E}">
        <p14:creationId xmlns:p14="http://schemas.microsoft.com/office/powerpoint/2010/main" val="354635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bg/>
                                          </p:spTgt>
                                        </p:tgtEl>
                                        <p:attrNameLst>
                                          <p:attrName>style.visibility</p:attrName>
                                        </p:attrNameLst>
                                      </p:cBhvr>
                                      <p:to>
                                        <p:strVal val="visible"/>
                                      </p:to>
                                    </p:set>
                                    <p:animEffect transition="in" filter="fade">
                                      <p:cBhvr>
                                        <p:cTn id="10" dur="500"/>
                                        <p:tgtEl>
                                          <p:spTgt spid="41">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xEl>
                                              <p:pRg st="0" end="0"/>
                                            </p:txEl>
                                          </p:spTgt>
                                        </p:tgtEl>
                                        <p:attrNameLst>
                                          <p:attrName>style.visibility</p:attrName>
                                        </p:attrNameLst>
                                      </p:cBhvr>
                                      <p:to>
                                        <p:strVal val="visible"/>
                                      </p:to>
                                    </p:set>
                                    <p:animEffect transition="in" filter="fade">
                                      <p:cBhvr>
                                        <p:cTn id="13" dur="500"/>
                                        <p:tgtEl>
                                          <p:spTgt spid="4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xEl>
                                              <p:pRg st="0" end="0"/>
                                            </p:txEl>
                                          </p:spTgt>
                                        </p:tgtEl>
                                        <p:attrNameLst>
                                          <p:attrName>style.visibility</p:attrName>
                                        </p:attrNameLst>
                                      </p:cBhvr>
                                      <p:to>
                                        <p:strVal val="visible"/>
                                      </p:to>
                                    </p:set>
                                    <p:animEffect transition="in" filter="fade">
                                      <p:cBhvr>
                                        <p:cTn id="16" dur="500"/>
                                        <p:tgtEl>
                                          <p:spTgt spid="2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bg/>
                                          </p:spTgt>
                                        </p:tgtEl>
                                        <p:attrNameLst>
                                          <p:attrName>style.visibility</p:attrName>
                                        </p:attrNameLst>
                                      </p:cBhvr>
                                      <p:to>
                                        <p:strVal val="visible"/>
                                      </p:to>
                                    </p:set>
                                    <p:animEffect transition="in" filter="fade">
                                      <p:cBhvr>
                                        <p:cTn id="24" dur="500"/>
                                        <p:tgtEl>
                                          <p:spTgt spid="42">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2">
                                            <p:txEl>
                                              <p:pRg st="0" end="0"/>
                                            </p:txEl>
                                          </p:spTgt>
                                        </p:tgtEl>
                                        <p:attrNameLst>
                                          <p:attrName>style.visibility</p:attrName>
                                        </p:attrNameLst>
                                      </p:cBhvr>
                                      <p:to>
                                        <p:strVal val="visible"/>
                                      </p:to>
                                    </p:set>
                                    <p:animEffect transition="in" filter="fade">
                                      <p:cBhvr>
                                        <p:cTn id="27" dur="500"/>
                                        <p:tgtEl>
                                          <p:spTgt spid="42">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xEl>
                                              <p:pRg st="0" end="0"/>
                                            </p:txEl>
                                          </p:spTgt>
                                        </p:tgtEl>
                                        <p:attrNameLst>
                                          <p:attrName>style.visibility</p:attrName>
                                        </p:attrNameLst>
                                      </p:cBhvr>
                                      <p:to>
                                        <p:strVal val="visible"/>
                                      </p:to>
                                    </p:set>
                                    <p:animEffect transition="in" filter="fade">
                                      <p:cBhvr>
                                        <p:cTn id="30" dur="500"/>
                                        <p:tgtEl>
                                          <p:spTgt spid="3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3">
                                            <p:bg/>
                                          </p:spTgt>
                                        </p:tgtEl>
                                        <p:attrNameLst>
                                          <p:attrName>style.visibility</p:attrName>
                                        </p:attrNameLst>
                                      </p:cBhvr>
                                      <p:to>
                                        <p:strVal val="visible"/>
                                      </p:to>
                                    </p:set>
                                    <p:animEffect transition="in" filter="fade">
                                      <p:cBhvr>
                                        <p:cTn id="38" dur="500"/>
                                        <p:tgtEl>
                                          <p:spTgt spid="43">
                                            <p:bg/>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500"/>
                                        <p:tgtEl>
                                          <p:spTgt spid="43">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xEl>
                                              <p:pRg st="0" end="0"/>
                                            </p:txEl>
                                          </p:spTgt>
                                        </p:tgtEl>
                                        <p:attrNameLst>
                                          <p:attrName>style.visibility</p:attrName>
                                        </p:attrNameLst>
                                      </p:cBhvr>
                                      <p:to>
                                        <p:strVal val="visible"/>
                                      </p:to>
                                    </p:set>
                                    <p:animEffect transition="in" filter="fade">
                                      <p:cBhvr>
                                        <p:cTn id="44"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uiExpand="1" build="p" animBg="1">
        <p:tmplLst>
          <p:tmpl>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uiExpand="1" build="p" animBg="1">
        <p:tmplLst>
          <p:tmpl>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uiExpand="1" build="p" animBg="1">
        <p:tmplLst>
          <p:tmpl>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a:xfrm>
            <a:off x="800098" y="624665"/>
            <a:ext cx="10553701" cy="388854"/>
          </a:xfrm>
        </p:spPr>
        <p:txBody>
          <a:bodyPr/>
          <a:lstStyle/>
          <a:p>
            <a:r>
              <a:rPr lang="en-US" smtClean="0"/>
              <a:t>Click to edit Master title style</a:t>
            </a:r>
            <a:endParaRPr lang="en-US" dirty="0"/>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3" t="-10060" b="-1"/>
          <a:stretch/>
        </p:blipFill>
        <p:spPr>
          <a:xfrm>
            <a:off x="0" y="893135"/>
            <a:ext cx="8016247" cy="393399"/>
          </a:xfrm>
          <a:prstGeom prst="rect">
            <a:avLst/>
          </a:prstGeom>
        </p:spPr>
      </p:pic>
    </p:spTree>
    <p:extLst>
      <p:ext uri="{BB962C8B-B14F-4D97-AF65-F5344CB8AC3E}">
        <p14:creationId xmlns:p14="http://schemas.microsoft.com/office/powerpoint/2010/main" val="35448628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eps Layout">
    <p:spTree>
      <p:nvGrpSpPr>
        <p:cNvPr id="1" name=""/>
        <p:cNvGrpSpPr/>
        <p:nvPr/>
      </p:nvGrpSpPr>
      <p:grpSpPr>
        <a:xfrm>
          <a:off x="0" y="0"/>
          <a:ext cx="0" cy="0"/>
          <a:chOff x="0" y="0"/>
          <a:chExt cx="0" cy="0"/>
        </a:xfrm>
      </p:grpSpPr>
      <p:sp>
        <p:nvSpPr>
          <p:cNvPr id="3" name="Freeform 5"/>
          <p:cNvSpPr>
            <a:spLocks/>
          </p:cNvSpPr>
          <p:nvPr userDrawn="1"/>
        </p:nvSpPr>
        <p:spPr bwMode="auto">
          <a:xfrm>
            <a:off x="0" y="1731637"/>
            <a:ext cx="2600282" cy="859033"/>
          </a:xfrm>
          <a:custGeom>
            <a:avLst/>
            <a:gdLst>
              <a:gd name="T0" fmla="*/ 634 w 638"/>
              <a:gd name="T1" fmla="*/ 120 h 259"/>
              <a:gd name="T2" fmla="*/ 592 w 638"/>
              <a:gd name="T3" fmla="*/ 74 h 259"/>
              <a:gd name="T4" fmla="*/ 584 w 638"/>
              <a:gd name="T5" fmla="*/ 65 h 259"/>
              <a:gd name="T6" fmla="*/ 555 w 638"/>
              <a:gd name="T7" fmla="*/ 33 h 259"/>
              <a:gd name="T8" fmla="*/ 534 w 638"/>
              <a:gd name="T9" fmla="*/ 10 h 259"/>
              <a:gd name="T10" fmla="*/ 534 w 638"/>
              <a:gd name="T11" fmla="*/ 9 h 259"/>
              <a:gd name="T12" fmla="*/ 525 w 638"/>
              <a:gd name="T13" fmla="*/ 0 h 259"/>
              <a:gd name="T14" fmla="*/ 0 w 638"/>
              <a:gd name="T15" fmla="*/ 0 h 259"/>
              <a:gd name="T16" fmla="*/ 0 w 638"/>
              <a:gd name="T17" fmla="*/ 259 h 259"/>
              <a:gd name="T18" fmla="*/ 525 w 638"/>
              <a:gd name="T19" fmla="*/ 259 h 259"/>
              <a:gd name="T20" fmla="*/ 534 w 638"/>
              <a:gd name="T21" fmla="*/ 250 h 259"/>
              <a:gd name="T22" fmla="*/ 534 w 638"/>
              <a:gd name="T23" fmla="*/ 250 h 259"/>
              <a:gd name="T24" fmla="*/ 555 w 638"/>
              <a:gd name="T25" fmla="*/ 226 h 259"/>
              <a:gd name="T26" fmla="*/ 584 w 638"/>
              <a:gd name="T27" fmla="*/ 194 h 259"/>
              <a:gd name="T28" fmla="*/ 592 w 638"/>
              <a:gd name="T29" fmla="*/ 185 h 259"/>
              <a:gd name="T30" fmla="*/ 634 w 638"/>
              <a:gd name="T31" fmla="*/ 139 h 259"/>
              <a:gd name="T32" fmla="*/ 634 w 638"/>
              <a:gd name="T33"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8" h="259">
                <a:moveTo>
                  <a:pt x="634" y="120"/>
                </a:moveTo>
                <a:cubicBezTo>
                  <a:pt x="592" y="74"/>
                  <a:pt x="592" y="74"/>
                  <a:pt x="592" y="74"/>
                </a:cubicBezTo>
                <a:cubicBezTo>
                  <a:pt x="590" y="72"/>
                  <a:pt x="587" y="68"/>
                  <a:pt x="584" y="65"/>
                </a:cubicBezTo>
                <a:cubicBezTo>
                  <a:pt x="555" y="33"/>
                  <a:pt x="555" y="33"/>
                  <a:pt x="555" y="33"/>
                </a:cubicBezTo>
                <a:cubicBezTo>
                  <a:pt x="534" y="10"/>
                  <a:pt x="534" y="10"/>
                  <a:pt x="534" y="10"/>
                </a:cubicBezTo>
                <a:cubicBezTo>
                  <a:pt x="534" y="9"/>
                  <a:pt x="534" y="9"/>
                  <a:pt x="534" y="9"/>
                </a:cubicBezTo>
                <a:cubicBezTo>
                  <a:pt x="525" y="0"/>
                  <a:pt x="525" y="0"/>
                  <a:pt x="525" y="0"/>
                </a:cubicBezTo>
                <a:cubicBezTo>
                  <a:pt x="0" y="0"/>
                  <a:pt x="0" y="0"/>
                  <a:pt x="0" y="0"/>
                </a:cubicBezTo>
                <a:cubicBezTo>
                  <a:pt x="0" y="259"/>
                  <a:pt x="0" y="259"/>
                  <a:pt x="0" y="259"/>
                </a:cubicBezTo>
                <a:cubicBezTo>
                  <a:pt x="525" y="259"/>
                  <a:pt x="525" y="259"/>
                  <a:pt x="525" y="259"/>
                </a:cubicBezTo>
                <a:cubicBezTo>
                  <a:pt x="534" y="250"/>
                  <a:pt x="534" y="250"/>
                  <a:pt x="534" y="250"/>
                </a:cubicBezTo>
                <a:cubicBezTo>
                  <a:pt x="534" y="250"/>
                  <a:pt x="534" y="250"/>
                  <a:pt x="534" y="250"/>
                </a:cubicBezTo>
                <a:cubicBezTo>
                  <a:pt x="555" y="226"/>
                  <a:pt x="555" y="226"/>
                  <a:pt x="555" y="226"/>
                </a:cubicBezTo>
                <a:cubicBezTo>
                  <a:pt x="584" y="194"/>
                  <a:pt x="584" y="194"/>
                  <a:pt x="584" y="194"/>
                </a:cubicBezTo>
                <a:cubicBezTo>
                  <a:pt x="587" y="191"/>
                  <a:pt x="590" y="187"/>
                  <a:pt x="592" y="185"/>
                </a:cubicBezTo>
                <a:cubicBezTo>
                  <a:pt x="634" y="139"/>
                  <a:pt x="634" y="139"/>
                  <a:pt x="634" y="139"/>
                </a:cubicBezTo>
                <a:cubicBezTo>
                  <a:pt x="638" y="134"/>
                  <a:pt x="638" y="125"/>
                  <a:pt x="634" y="120"/>
                </a:cubicBezTo>
                <a:close/>
              </a:path>
            </a:pathLst>
          </a:custGeom>
          <a:solidFill>
            <a:schemeClr val="accent6"/>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reeform 6"/>
          <p:cNvSpPr>
            <a:spLocks/>
          </p:cNvSpPr>
          <p:nvPr userDrawn="1"/>
        </p:nvSpPr>
        <p:spPr bwMode="auto">
          <a:xfrm>
            <a:off x="0" y="2589217"/>
            <a:ext cx="2600282" cy="854829"/>
          </a:xfrm>
          <a:custGeom>
            <a:avLst/>
            <a:gdLst>
              <a:gd name="T0" fmla="*/ 634 w 638"/>
              <a:gd name="T1" fmla="*/ 120 h 258"/>
              <a:gd name="T2" fmla="*/ 592 w 638"/>
              <a:gd name="T3" fmla="*/ 73 h 258"/>
              <a:gd name="T4" fmla="*/ 584 w 638"/>
              <a:gd name="T5" fmla="*/ 64 h 258"/>
              <a:gd name="T6" fmla="*/ 555 w 638"/>
              <a:gd name="T7" fmla="*/ 32 h 258"/>
              <a:gd name="T8" fmla="*/ 534 w 638"/>
              <a:gd name="T9" fmla="*/ 9 h 258"/>
              <a:gd name="T10" fmla="*/ 534 w 638"/>
              <a:gd name="T11" fmla="*/ 9 h 258"/>
              <a:gd name="T12" fmla="*/ 525 w 638"/>
              <a:gd name="T13" fmla="*/ 0 h 258"/>
              <a:gd name="T14" fmla="*/ 0 w 638"/>
              <a:gd name="T15" fmla="*/ 0 h 258"/>
              <a:gd name="T16" fmla="*/ 0 w 638"/>
              <a:gd name="T17" fmla="*/ 258 h 258"/>
              <a:gd name="T18" fmla="*/ 525 w 638"/>
              <a:gd name="T19" fmla="*/ 258 h 258"/>
              <a:gd name="T20" fmla="*/ 534 w 638"/>
              <a:gd name="T21" fmla="*/ 249 h 258"/>
              <a:gd name="T22" fmla="*/ 534 w 638"/>
              <a:gd name="T23" fmla="*/ 249 h 258"/>
              <a:gd name="T24" fmla="*/ 555 w 638"/>
              <a:gd name="T25" fmla="*/ 226 h 258"/>
              <a:gd name="T26" fmla="*/ 584 w 638"/>
              <a:gd name="T27" fmla="*/ 193 h 258"/>
              <a:gd name="T28" fmla="*/ 592 w 638"/>
              <a:gd name="T29" fmla="*/ 184 h 258"/>
              <a:gd name="T30" fmla="*/ 634 w 638"/>
              <a:gd name="T31" fmla="*/ 138 h 258"/>
              <a:gd name="T32" fmla="*/ 634 w 638"/>
              <a:gd name="T33" fmla="*/ 12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8" h="258">
                <a:moveTo>
                  <a:pt x="634" y="120"/>
                </a:moveTo>
                <a:cubicBezTo>
                  <a:pt x="592" y="73"/>
                  <a:pt x="592" y="73"/>
                  <a:pt x="592" y="73"/>
                </a:cubicBezTo>
                <a:cubicBezTo>
                  <a:pt x="590" y="71"/>
                  <a:pt x="587" y="68"/>
                  <a:pt x="584" y="64"/>
                </a:cubicBezTo>
                <a:cubicBezTo>
                  <a:pt x="555" y="32"/>
                  <a:pt x="555" y="32"/>
                  <a:pt x="555" y="32"/>
                </a:cubicBezTo>
                <a:cubicBezTo>
                  <a:pt x="534" y="9"/>
                  <a:pt x="534" y="9"/>
                  <a:pt x="534" y="9"/>
                </a:cubicBezTo>
                <a:cubicBezTo>
                  <a:pt x="534" y="9"/>
                  <a:pt x="534" y="9"/>
                  <a:pt x="534" y="9"/>
                </a:cubicBezTo>
                <a:cubicBezTo>
                  <a:pt x="525" y="0"/>
                  <a:pt x="525" y="0"/>
                  <a:pt x="525" y="0"/>
                </a:cubicBezTo>
                <a:cubicBezTo>
                  <a:pt x="0" y="0"/>
                  <a:pt x="0" y="0"/>
                  <a:pt x="0" y="0"/>
                </a:cubicBezTo>
                <a:cubicBezTo>
                  <a:pt x="0" y="258"/>
                  <a:pt x="0" y="258"/>
                  <a:pt x="0" y="258"/>
                </a:cubicBezTo>
                <a:cubicBezTo>
                  <a:pt x="525" y="258"/>
                  <a:pt x="525" y="258"/>
                  <a:pt x="525" y="258"/>
                </a:cubicBezTo>
                <a:cubicBezTo>
                  <a:pt x="534" y="249"/>
                  <a:pt x="534" y="249"/>
                  <a:pt x="534" y="249"/>
                </a:cubicBezTo>
                <a:cubicBezTo>
                  <a:pt x="534" y="249"/>
                  <a:pt x="534" y="249"/>
                  <a:pt x="534" y="249"/>
                </a:cubicBezTo>
                <a:cubicBezTo>
                  <a:pt x="555" y="226"/>
                  <a:pt x="555" y="226"/>
                  <a:pt x="555" y="226"/>
                </a:cubicBezTo>
                <a:cubicBezTo>
                  <a:pt x="584" y="193"/>
                  <a:pt x="584" y="193"/>
                  <a:pt x="584" y="193"/>
                </a:cubicBezTo>
                <a:cubicBezTo>
                  <a:pt x="587" y="190"/>
                  <a:pt x="590" y="187"/>
                  <a:pt x="592" y="184"/>
                </a:cubicBezTo>
                <a:cubicBezTo>
                  <a:pt x="634" y="138"/>
                  <a:pt x="634" y="138"/>
                  <a:pt x="634" y="138"/>
                </a:cubicBezTo>
                <a:cubicBezTo>
                  <a:pt x="638" y="133"/>
                  <a:pt x="638" y="125"/>
                  <a:pt x="634" y="120"/>
                </a:cubicBezTo>
                <a:close/>
              </a:path>
            </a:pathLst>
          </a:custGeom>
          <a:solidFill>
            <a:schemeClr val="accent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reeform 7"/>
          <p:cNvSpPr>
            <a:spLocks/>
          </p:cNvSpPr>
          <p:nvPr userDrawn="1"/>
        </p:nvSpPr>
        <p:spPr bwMode="auto">
          <a:xfrm>
            <a:off x="0" y="3444046"/>
            <a:ext cx="2600282" cy="856230"/>
          </a:xfrm>
          <a:custGeom>
            <a:avLst/>
            <a:gdLst>
              <a:gd name="T0" fmla="*/ 634 w 638"/>
              <a:gd name="T1" fmla="*/ 120 h 258"/>
              <a:gd name="T2" fmla="*/ 592 w 638"/>
              <a:gd name="T3" fmla="*/ 74 h 258"/>
              <a:gd name="T4" fmla="*/ 584 w 638"/>
              <a:gd name="T5" fmla="*/ 65 h 258"/>
              <a:gd name="T6" fmla="*/ 555 w 638"/>
              <a:gd name="T7" fmla="*/ 32 h 258"/>
              <a:gd name="T8" fmla="*/ 534 w 638"/>
              <a:gd name="T9" fmla="*/ 9 h 258"/>
              <a:gd name="T10" fmla="*/ 534 w 638"/>
              <a:gd name="T11" fmla="*/ 9 h 258"/>
              <a:gd name="T12" fmla="*/ 525 w 638"/>
              <a:gd name="T13" fmla="*/ 0 h 258"/>
              <a:gd name="T14" fmla="*/ 0 w 638"/>
              <a:gd name="T15" fmla="*/ 0 h 258"/>
              <a:gd name="T16" fmla="*/ 0 w 638"/>
              <a:gd name="T17" fmla="*/ 258 h 258"/>
              <a:gd name="T18" fmla="*/ 525 w 638"/>
              <a:gd name="T19" fmla="*/ 258 h 258"/>
              <a:gd name="T20" fmla="*/ 534 w 638"/>
              <a:gd name="T21" fmla="*/ 249 h 258"/>
              <a:gd name="T22" fmla="*/ 534 w 638"/>
              <a:gd name="T23" fmla="*/ 249 h 258"/>
              <a:gd name="T24" fmla="*/ 555 w 638"/>
              <a:gd name="T25" fmla="*/ 226 h 258"/>
              <a:gd name="T26" fmla="*/ 584 w 638"/>
              <a:gd name="T27" fmla="*/ 194 h 258"/>
              <a:gd name="T28" fmla="*/ 592 w 638"/>
              <a:gd name="T29" fmla="*/ 185 h 258"/>
              <a:gd name="T30" fmla="*/ 634 w 638"/>
              <a:gd name="T31" fmla="*/ 138 h 258"/>
              <a:gd name="T32" fmla="*/ 634 w 638"/>
              <a:gd name="T33" fmla="*/ 12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8" h="258">
                <a:moveTo>
                  <a:pt x="634" y="120"/>
                </a:moveTo>
                <a:cubicBezTo>
                  <a:pt x="592" y="74"/>
                  <a:pt x="592" y="74"/>
                  <a:pt x="592" y="74"/>
                </a:cubicBezTo>
                <a:cubicBezTo>
                  <a:pt x="590" y="71"/>
                  <a:pt x="587" y="68"/>
                  <a:pt x="584" y="65"/>
                </a:cubicBezTo>
                <a:cubicBezTo>
                  <a:pt x="555" y="32"/>
                  <a:pt x="555" y="32"/>
                  <a:pt x="555" y="32"/>
                </a:cubicBezTo>
                <a:cubicBezTo>
                  <a:pt x="534" y="9"/>
                  <a:pt x="534" y="9"/>
                  <a:pt x="534" y="9"/>
                </a:cubicBezTo>
                <a:cubicBezTo>
                  <a:pt x="534" y="9"/>
                  <a:pt x="534" y="9"/>
                  <a:pt x="534" y="9"/>
                </a:cubicBezTo>
                <a:cubicBezTo>
                  <a:pt x="525" y="0"/>
                  <a:pt x="525" y="0"/>
                  <a:pt x="525" y="0"/>
                </a:cubicBezTo>
                <a:cubicBezTo>
                  <a:pt x="0" y="0"/>
                  <a:pt x="0" y="0"/>
                  <a:pt x="0" y="0"/>
                </a:cubicBezTo>
                <a:cubicBezTo>
                  <a:pt x="0" y="258"/>
                  <a:pt x="0" y="258"/>
                  <a:pt x="0" y="258"/>
                </a:cubicBezTo>
                <a:cubicBezTo>
                  <a:pt x="525" y="258"/>
                  <a:pt x="525" y="258"/>
                  <a:pt x="525" y="258"/>
                </a:cubicBezTo>
                <a:cubicBezTo>
                  <a:pt x="534" y="249"/>
                  <a:pt x="534" y="249"/>
                  <a:pt x="534" y="249"/>
                </a:cubicBezTo>
                <a:cubicBezTo>
                  <a:pt x="534" y="249"/>
                  <a:pt x="534" y="249"/>
                  <a:pt x="534" y="249"/>
                </a:cubicBezTo>
                <a:cubicBezTo>
                  <a:pt x="555" y="226"/>
                  <a:pt x="555" y="226"/>
                  <a:pt x="555" y="226"/>
                </a:cubicBezTo>
                <a:cubicBezTo>
                  <a:pt x="584" y="194"/>
                  <a:pt x="584" y="194"/>
                  <a:pt x="584" y="194"/>
                </a:cubicBezTo>
                <a:cubicBezTo>
                  <a:pt x="587" y="190"/>
                  <a:pt x="590" y="187"/>
                  <a:pt x="592" y="185"/>
                </a:cubicBezTo>
                <a:cubicBezTo>
                  <a:pt x="634" y="138"/>
                  <a:pt x="634" y="138"/>
                  <a:pt x="634" y="138"/>
                </a:cubicBezTo>
                <a:cubicBezTo>
                  <a:pt x="638" y="133"/>
                  <a:pt x="638" y="125"/>
                  <a:pt x="634" y="120"/>
                </a:cubicBezTo>
                <a:close/>
              </a:path>
            </a:pathLst>
          </a:custGeom>
          <a:solidFill>
            <a:schemeClr val="tx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reeform 8"/>
          <p:cNvSpPr>
            <a:spLocks/>
          </p:cNvSpPr>
          <p:nvPr userDrawn="1"/>
        </p:nvSpPr>
        <p:spPr bwMode="auto">
          <a:xfrm>
            <a:off x="0" y="4300277"/>
            <a:ext cx="2600282" cy="859033"/>
          </a:xfrm>
          <a:custGeom>
            <a:avLst/>
            <a:gdLst>
              <a:gd name="T0" fmla="*/ 634 w 638"/>
              <a:gd name="T1" fmla="*/ 120 h 259"/>
              <a:gd name="T2" fmla="*/ 592 w 638"/>
              <a:gd name="T3" fmla="*/ 74 h 259"/>
              <a:gd name="T4" fmla="*/ 584 w 638"/>
              <a:gd name="T5" fmla="*/ 65 h 259"/>
              <a:gd name="T6" fmla="*/ 555 w 638"/>
              <a:gd name="T7" fmla="*/ 33 h 259"/>
              <a:gd name="T8" fmla="*/ 534 w 638"/>
              <a:gd name="T9" fmla="*/ 9 h 259"/>
              <a:gd name="T10" fmla="*/ 534 w 638"/>
              <a:gd name="T11" fmla="*/ 9 h 259"/>
              <a:gd name="T12" fmla="*/ 525 w 638"/>
              <a:gd name="T13" fmla="*/ 0 h 259"/>
              <a:gd name="T14" fmla="*/ 0 w 638"/>
              <a:gd name="T15" fmla="*/ 0 h 259"/>
              <a:gd name="T16" fmla="*/ 0 w 638"/>
              <a:gd name="T17" fmla="*/ 259 h 259"/>
              <a:gd name="T18" fmla="*/ 525 w 638"/>
              <a:gd name="T19" fmla="*/ 259 h 259"/>
              <a:gd name="T20" fmla="*/ 534 w 638"/>
              <a:gd name="T21" fmla="*/ 250 h 259"/>
              <a:gd name="T22" fmla="*/ 534 w 638"/>
              <a:gd name="T23" fmla="*/ 250 h 259"/>
              <a:gd name="T24" fmla="*/ 555 w 638"/>
              <a:gd name="T25" fmla="*/ 226 h 259"/>
              <a:gd name="T26" fmla="*/ 584 w 638"/>
              <a:gd name="T27" fmla="*/ 194 h 259"/>
              <a:gd name="T28" fmla="*/ 592 w 638"/>
              <a:gd name="T29" fmla="*/ 185 h 259"/>
              <a:gd name="T30" fmla="*/ 634 w 638"/>
              <a:gd name="T31" fmla="*/ 139 h 259"/>
              <a:gd name="T32" fmla="*/ 634 w 638"/>
              <a:gd name="T33"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8" h="259">
                <a:moveTo>
                  <a:pt x="634" y="120"/>
                </a:moveTo>
                <a:cubicBezTo>
                  <a:pt x="592" y="74"/>
                  <a:pt x="592" y="74"/>
                  <a:pt x="592" y="74"/>
                </a:cubicBezTo>
                <a:cubicBezTo>
                  <a:pt x="590" y="72"/>
                  <a:pt x="587" y="68"/>
                  <a:pt x="584" y="65"/>
                </a:cubicBezTo>
                <a:cubicBezTo>
                  <a:pt x="555" y="33"/>
                  <a:pt x="555" y="33"/>
                  <a:pt x="555" y="33"/>
                </a:cubicBezTo>
                <a:cubicBezTo>
                  <a:pt x="534" y="9"/>
                  <a:pt x="534" y="9"/>
                  <a:pt x="534" y="9"/>
                </a:cubicBezTo>
                <a:cubicBezTo>
                  <a:pt x="534" y="9"/>
                  <a:pt x="534" y="9"/>
                  <a:pt x="534" y="9"/>
                </a:cubicBezTo>
                <a:cubicBezTo>
                  <a:pt x="525" y="0"/>
                  <a:pt x="525" y="0"/>
                  <a:pt x="525" y="0"/>
                </a:cubicBezTo>
                <a:cubicBezTo>
                  <a:pt x="0" y="0"/>
                  <a:pt x="0" y="0"/>
                  <a:pt x="0" y="0"/>
                </a:cubicBezTo>
                <a:cubicBezTo>
                  <a:pt x="0" y="259"/>
                  <a:pt x="0" y="259"/>
                  <a:pt x="0" y="259"/>
                </a:cubicBezTo>
                <a:cubicBezTo>
                  <a:pt x="525" y="259"/>
                  <a:pt x="525" y="259"/>
                  <a:pt x="525" y="259"/>
                </a:cubicBezTo>
                <a:cubicBezTo>
                  <a:pt x="534" y="250"/>
                  <a:pt x="534" y="250"/>
                  <a:pt x="534" y="250"/>
                </a:cubicBezTo>
                <a:cubicBezTo>
                  <a:pt x="534" y="250"/>
                  <a:pt x="534" y="250"/>
                  <a:pt x="534" y="250"/>
                </a:cubicBezTo>
                <a:cubicBezTo>
                  <a:pt x="555" y="226"/>
                  <a:pt x="555" y="226"/>
                  <a:pt x="555" y="226"/>
                </a:cubicBezTo>
                <a:cubicBezTo>
                  <a:pt x="584" y="194"/>
                  <a:pt x="584" y="194"/>
                  <a:pt x="584" y="194"/>
                </a:cubicBezTo>
                <a:cubicBezTo>
                  <a:pt x="587" y="191"/>
                  <a:pt x="590" y="187"/>
                  <a:pt x="592" y="185"/>
                </a:cubicBezTo>
                <a:cubicBezTo>
                  <a:pt x="634" y="139"/>
                  <a:pt x="634" y="139"/>
                  <a:pt x="634" y="139"/>
                </a:cubicBezTo>
                <a:cubicBezTo>
                  <a:pt x="638" y="134"/>
                  <a:pt x="638" y="125"/>
                  <a:pt x="634" y="120"/>
                </a:cubicBezTo>
                <a:close/>
              </a:path>
            </a:pathLst>
          </a:custGeom>
          <a:solidFill>
            <a:schemeClr val="tx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TextBox 32"/>
          <p:cNvSpPr txBox="1"/>
          <p:nvPr userDrawn="1"/>
        </p:nvSpPr>
        <p:spPr>
          <a:xfrm>
            <a:off x="1684297" y="1945710"/>
            <a:ext cx="454840" cy="430887"/>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mn-cs"/>
              </a:rPr>
              <a:t>1</a:t>
            </a:r>
          </a:p>
        </p:txBody>
      </p:sp>
      <p:cxnSp>
        <p:nvCxnSpPr>
          <p:cNvPr id="45" name="Straight Connector 44"/>
          <p:cNvCxnSpPr/>
          <p:nvPr userDrawn="1"/>
        </p:nvCxnSpPr>
        <p:spPr>
          <a:xfrm>
            <a:off x="1548739" y="1829407"/>
            <a:ext cx="0" cy="66349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userDrawn="1"/>
        </p:nvSpPr>
        <p:spPr>
          <a:xfrm>
            <a:off x="1684297" y="2801189"/>
            <a:ext cx="454840" cy="430887"/>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mn-cs"/>
              </a:rPr>
              <a:t>2</a:t>
            </a:r>
          </a:p>
        </p:txBody>
      </p:sp>
      <p:cxnSp>
        <p:nvCxnSpPr>
          <p:cNvPr id="48" name="Straight Connector 47"/>
          <p:cNvCxnSpPr/>
          <p:nvPr userDrawn="1"/>
        </p:nvCxnSpPr>
        <p:spPr>
          <a:xfrm>
            <a:off x="1548739" y="2684885"/>
            <a:ext cx="0" cy="66349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userDrawn="1"/>
        </p:nvSpPr>
        <p:spPr>
          <a:xfrm>
            <a:off x="1684297" y="3656718"/>
            <a:ext cx="454840" cy="430887"/>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mn-cs"/>
              </a:rPr>
              <a:t>3</a:t>
            </a:r>
          </a:p>
        </p:txBody>
      </p:sp>
      <p:cxnSp>
        <p:nvCxnSpPr>
          <p:cNvPr id="51" name="Straight Connector 50"/>
          <p:cNvCxnSpPr/>
          <p:nvPr userDrawn="1"/>
        </p:nvCxnSpPr>
        <p:spPr>
          <a:xfrm>
            <a:off x="1548739" y="3540415"/>
            <a:ext cx="0" cy="66349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1684297" y="4514351"/>
            <a:ext cx="454840" cy="430887"/>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mn-cs"/>
              </a:rPr>
              <a:t>4</a:t>
            </a:r>
          </a:p>
        </p:txBody>
      </p:sp>
      <p:cxnSp>
        <p:nvCxnSpPr>
          <p:cNvPr id="54" name="Straight Connector 53"/>
          <p:cNvCxnSpPr/>
          <p:nvPr userDrawn="1"/>
        </p:nvCxnSpPr>
        <p:spPr>
          <a:xfrm>
            <a:off x="1548739" y="4398047"/>
            <a:ext cx="0" cy="66349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itle 1"/>
          <p:cNvSpPr>
            <a:spLocks noGrp="1"/>
          </p:cNvSpPr>
          <p:nvPr>
            <p:ph type="title"/>
          </p:nvPr>
        </p:nvSpPr>
        <p:spPr>
          <a:xfrm>
            <a:off x="800099" y="571500"/>
            <a:ext cx="7527824" cy="388854"/>
          </a:xfrm>
        </p:spPr>
        <p:txBody>
          <a:bodyPr/>
          <a:lstStyle/>
          <a:p>
            <a:r>
              <a:rPr lang="en-US" smtClean="0"/>
              <a:t>Click to edit Master title style</a:t>
            </a:r>
            <a:endParaRPr lang="en-US" dirty="0"/>
          </a:p>
        </p:txBody>
      </p:sp>
      <p:sp>
        <p:nvSpPr>
          <p:cNvPr id="63" name="Text Placeholder 61"/>
          <p:cNvSpPr>
            <a:spLocks noGrp="1"/>
          </p:cNvSpPr>
          <p:nvPr>
            <p:ph type="body" sz="quarter" idx="10" hasCustomPrompt="1"/>
          </p:nvPr>
        </p:nvSpPr>
        <p:spPr>
          <a:xfrm>
            <a:off x="197225" y="1829408"/>
            <a:ext cx="1126645" cy="629506"/>
          </a:xfrm>
        </p:spPr>
        <p:txBody>
          <a:bodyPr anchor="ctr">
            <a:normAutofit/>
          </a:bodyPr>
          <a:lstStyle>
            <a:lvl1pPr marL="0" indent="0" algn="ctr">
              <a:buNone/>
              <a:defRPr sz="1200" b="1" baseline="0">
                <a:solidFill>
                  <a:schemeClr val="bg1"/>
                </a:solidFill>
              </a:defRPr>
            </a:lvl1pPr>
          </a:lstStyle>
          <a:p>
            <a:pPr lvl="0"/>
            <a:r>
              <a:rPr lang="en-US" dirty="0" smtClean="0"/>
              <a:t>LOREM IPSUM</a:t>
            </a:r>
            <a:endParaRPr lang="en-US" dirty="0"/>
          </a:p>
        </p:txBody>
      </p:sp>
      <p:sp>
        <p:nvSpPr>
          <p:cNvPr id="89" name="Text Placeholder 88"/>
          <p:cNvSpPr>
            <a:spLocks noGrp="1"/>
          </p:cNvSpPr>
          <p:nvPr>
            <p:ph type="body" sz="quarter" idx="14"/>
          </p:nvPr>
        </p:nvSpPr>
        <p:spPr>
          <a:xfrm>
            <a:off x="3134854" y="1883403"/>
            <a:ext cx="7029188" cy="576262"/>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Edit Master text styles</a:t>
            </a:r>
          </a:p>
        </p:txBody>
      </p:sp>
      <p:sp>
        <p:nvSpPr>
          <p:cNvPr id="64" name="Text Placeholder 61"/>
          <p:cNvSpPr>
            <a:spLocks noGrp="1"/>
          </p:cNvSpPr>
          <p:nvPr>
            <p:ph type="body" sz="quarter" idx="11" hasCustomPrompt="1"/>
          </p:nvPr>
        </p:nvSpPr>
        <p:spPr>
          <a:xfrm>
            <a:off x="197225" y="2720975"/>
            <a:ext cx="1126645" cy="586598"/>
          </a:xfrm>
        </p:spPr>
        <p:txBody>
          <a:bodyPr anchor="ctr">
            <a:normAutofit/>
          </a:bodyPr>
          <a:lstStyle>
            <a:lvl1pPr marL="0" indent="0" algn="ctr">
              <a:buNone/>
              <a:defRPr sz="1200" b="1" baseline="0">
                <a:solidFill>
                  <a:schemeClr val="bg1"/>
                </a:solidFill>
              </a:defRPr>
            </a:lvl1pPr>
          </a:lstStyle>
          <a:p>
            <a:pPr lvl="0"/>
            <a:r>
              <a:rPr lang="en-US" dirty="0" smtClean="0"/>
              <a:t>LOREM IPSUM</a:t>
            </a:r>
            <a:endParaRPr lang="en-US" dirty="0"/>
          </a:p>
        </p:txBody>
      </p:sp>
      <p:sp>
        <p:nvSpPr>
          <p:cNvPr id="90" name="Text Placeholder 88"/>
          <p:cNvSpPr>
            <a:spLocks noGrp="1"/>
          </p:cNvSpPr>
          <p:nvPr>
            <p:ph type="body" sz="quarter" idx="15"/>
          </p:nvPr>
        </p:nvSpPr>
        <p:spPr>
          <a:xfrm>
            <a:off x="3134854" y="2724061"/>
            <a:ext cx="7029188" cy="576262"/>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Edit Master text styles</a:t>
            </a:r>
          </a:p>
        </p:txBody>
      </p:sp>
      <p:sp>
        <p:nvSpPr>
          <p:cNvPr id="65" name="Text Placeholder 61"/>
          <p:cNvSpPr>
            <a:spLocks noGrp="1"/>
          </p:cNvSpPr>
          <p:nvPr>
            <p:ph type="body" sz="quarter" idx="12" hasCustomPrompt="1"/>
          </p:nvPr>
        </p:nvSpPr>
        <p:spPr>
          <a:xfrm>
            <a:off x="197225" y="3539714"/>
            <a:ext cx="1126645" cy="628469"/>
          </a:xfrm>
        </p:spPr>
        <p:txBody>
          <a:bodyPr anchor="ctr">
            <a:normAutofit/>
          </a:bodyPr>
          <a:lstStyle>
            <a:lvl1pPr marL="0" indent="0" algn="ctr">
              <a:buNone/>
              <a:defRPr sz="1200" b="1" baseline="0">
                <a:solidFill>
                  <a:schemeClr val="bg1"/>
                </a:solidFill>
              </a:defRPr>
            </a:lvl1pPr>
          </a:lstStyle>
          <a:p>
            <a:pPr lvl="0"/>
            <a:r>
              <a:rPr lang="en-US" dirty="0" smtClean="0"/>
              <a:t>LOREM IPSUM</a:t>
            </a:r>
            <a:endParaRPr lang="en-US" dirty="0"/>
          </a:p>
        </p:txBody>
      </p:sp>
      <p:sp>
        <p:nvSpPr>
          <p:cNvPr id="91" name="Text Placeholder 88"/>
          <p:cNvSpPr>
            <a:spLocks noGrp="1"/>
          </p:cNvSpPr>
          <p:nvPr>
            <p:ph type="body" sz="quarter" idx="16"/>
          </p:nvPr>
        </p:nvSpPr>
        <p:spPr>
          <a:xfrm>
            <a:off x="3134854" y="3623713"/>
            <a:ext cx="7029188" cy="576262"/>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Edit Master text styles</a:t>
            </a:r>
          </a:p>
        </p:txBody>
      </p:sp>
      <p:sp>
        <p:nvSpPr>
          <p:cNvPr id="66" name="Text Placeholder 61"/>
          <p:cNvSpPr>
            <a:spLocks noGrp="1"/>
          </p:cNvSpPr>
          <p:nvPr>
            <p:ph type="body" sz="quarter" idx="13" hasCustomPrompt="1"/>
          </p:nvPr>
        </p:nvSpPr>
        <p:spPr>
          <a:xfrm>
            <a:off x="197225" y="4395944"/>
            <a:ext cx="1126645" cy="614921"/>
          </a:xfrm>
        </p:spPr>
        <p:txBody>
          <a:bodyPr anchor="ctr">
            <a:normAutofit/>
          </a:bodyPr>
          <a:lstStyle>
            <a:lvl1pPr marL="0" indent="0" algn="ctr">
              <a:buNone/>
              <a:defRPr sz="1200" b="1" baseline="0">
                <a:solidFill>
                  <a:schemeClr val="bg1"/>
                </a:solidFill>
              </a:defRPr>
            </a:lvl1pPr>
          </a:lstStyle>
          <a:p>
            <a:pPr lvl="0"/>
            <a:r>
              <a:rPr lang="en-US" dirty="0" smtClean="0"/>
              <a:t>LOREM IPSUM</a:t>
            </a:r>
            <a:endParaRPr lang="en-US" dirty="0"/>
          </a:p>
        </p:txBody>
      </p:sp>
      <p:sp>
        <p:nvSpPr>
          <p:cNvPr id="92" name="Text Placeholder 88"/>
          <p:cNvSpPr>
            <a:spLocks noGrp="1"/>
          </p:cNvSpPr>
          <p:nvPr>
            <p:ph type="body" sz="quarter" idx="17"/>
          </p:nvPr>
        </p:nvSpPr>
        <p:spPr>
          <a:xfrm>
            <a:off x="3134854" y="4434875"/>
            <a:ext cx="7029188" cy="576262"/>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Edit Master text styles</a:t>
            </a:r>
          </a:p>
        </p:txBody>
      </p:sp>
      <p:cxnSp>
        <p:nvCxnSpPr>
          <p:cNvPr id="71" name="Straight Connector 70"/>
          <p:cNvCxnSpPr/>
          <p:nvPr userDrawn="1"/>
        </p:nvCxnSpPr>
        <p:spPr>
          <a:xfrm>
            <a:off x="3116427" y="2583298"/>
            <a:ext cx="70476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userDrawn="1"/>
        </p:nvCxnSpPr>
        <p:spPr>
          <a:xfrm>
            <a:off x="3123388" y="3443678"/>
            <a:ext cx="70476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a:off x="3123388" y="4290356"/>
            <a:ext cx="70476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3" t="-10060" b="-1"/>
          <a:stretch/>
        </p:blipFill>
        <p:spPr>
          <a:xfrm>
            <a:off x="0" y="893135"/>
            <a:ext cx="8016247" cy="393399"/>
          </a:xfrm>
          <a:prstGeom prst="rect">
            <a:avLst/>
          </a:prstGeom>
        </p:spPr>
      </p:pic>
      <p:cxnSp>
        <p:nvCxnSpPr>
          <p:cNvPr id="57" name="Straight Connector 56"/>
          <p:cNvCxnSpPr/>
          <p:nvPr userDrawn="1"/>
        </p:nvCxnSpPr>
        <p:spPr>
          <a:xfrm>
            <a:off x="3123388" y="5142612"/>
            <a:ext cx="70476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6299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deas">
    <p:spTree>
      <p:nvGrpSpPr>
        <p:cNvPr id="1" name=""/>
        <p:cNvGrpSpPr/>
        <p:nvPr/>
      </p:nvGrpSpPr>
      <p:grpSpPr>
        <a:xfrm>
          <a:off x="0" y="0"/>
          <a:ext cx="0" cy="0"/>
          <a:chOff x="0" y="0"/>
          <a:chExt cx="0" cy="0"/>
        </a:xfrm>
      </p:grpSpPr>
      <p:sp>
        <p:nvSpPr>
          <p:cNvPr id="2" name="Title 1"/>
          <p:cNvSpPr>
            <a:spLocks noGrp="1"/>
          </p:cNvSpPr>
          <p:nvPr>
            <p:ph type="title"/>
          </p:nvPr>
        </p:nvSpPr>
        <p:spPr>
          <a:xfrm>
            <a:off x="800100" y="596684"/>
            <a:ext cx="7665473" cy="388854"/>
          </a:xfrm>
        </p:spPr>
        <p:txBody>
          <a:bodyPr/>
          <a:lstStyle/>
          <a:p>
            <a:r>
              <a:rPr lang="en-US" smtClean="0"/>
              <a:t>Click to edit Master title style</a:t>
            </a:r>
            <a:endParaRPr lang="en-US" dirty="0"/>
          </a:p>
        </p:txBody>
      </p:sp>
      <p:sp>
        <p:nvSpPr>
          <p:cNvPr id="75" name="Freeform 14"/>
          <p:cNvSpPr>
            <a:spLocks/>
          </p:cNvSpPr>
          <p:nvPr userDrawn="1"/>
        </p:nvSpPr>
        <p:spPr bwMode="auto">
          <a:xfrm>
            <a:off x="7762397" y="2496909"/>
            <a:ext cx="3024205" cy="2473982"/>
          </a:xfrm>
          <a:custGeom>
            <a:avLst/>
            <a:gdLst>
              <a:gd name="T0" fmla="*/ 473 w 946"/>
              <a:gd name="T1" fmla="*/ 772 h 772"/>
              <a:gd name="T2" fmla="*/ 325 w 946"/>
              <a:gd name="T3" fmla="*/ 688 h 772"/>
              <a:gd name="T4" fmla="*/ 42 w 946"/>
              <a:gd name="T5" fmla="*/ 260 h 772"/>
              <a:gd name="T6" fmla="*/ 29 w 946"/>
              <a:gd name="T7" fmla="*/ 85 h 772"/>
              <a:gd name="T8" fmla="*/ 182 w 946"/>
              <a:gd name="T9" fmla="*/ 0 h 772"/>
              <a:gd name="T10" fmla="*/ 764 w 946"/>
              <a:gd name="T11" fmla="*/ 0 h 772"/>
              <a:gd name="T12" fmla="*/ 917 w 946"/>
              <a:gd name="T13" fmla="*/ 85 h 772"/>
              <a:gd name="T14" fmla="*/ 904 w 946"/>
              <a:gd name="T15" fmla="*/ 260 h 772"/>
              <a:gd name="T16" fmla="*/ 621 w 946"/>
              <a:gd name="T17" fmla="*/ 688 h 772"/>
              <a:gd name="T18" fmla="*/ 473 w 946"/>
              <a:gd name="T19" fmla="*/ 7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6" h="772">
                <a:moveTo>
                  <a:pt x="473" y="772"/>
                </a:moveTo>
                <a:cubicBezTo>
                  <a:pt x="414" y="772"/>
                  <a:pt x="360" y="741"/>
                  <a:pt x="325" y="688"/>
                </a:cubicBezTo>
                <a:cubicBezTo>
                  <a:pt x="42" y="260"/>
                  <a:pt x="42" y="260"/>
                  <a:pt x="42" y="260"/>
                </a:cubicBezTo>
                <a:cubicBezTo>
                  <a:pt x="5" y="204"/>
                  <a:pt x="0" y="138"/>
                  <a:pt x="29" y="85"/>
                </a:cubicBezTo>
                <a:cubicBezTo>
                  <a:pt x="58" y="32"/>
                  <a:pt x="115" y="0"/>
                  <a:pt x="182" y="0"/>
                </a:cubicBezTo>
                <a:cubicBezTo>
                  <a:pt x="764" y="0"/>
                  <a:pt x="764" y="0"/>
                  <a:pt x="764" y="0"/>
                </a:cubicBezTo>
                <a:cubicBezTo>
                  <a:pt x="831" y="0"/>
                  <a:pt x="888" y="32"/>
                  <a:pt x="917" y="85"/>
                </a:cubicBezTo>
                <a:cubicBezTo>
                  <a:pt x="946" y="138"/>
                  <a:pt x="941" y="204"/>
                  <a:pt x="904" y="260"/>
                </a:cubicBezTo>
                <a:cubicBezTo>
                  <a:pt x="621" y="688"/>
                  <a:pt x="621" y="688"/>
                  <a:pt x="621" y="688"/>
                </a:cubicBezTo>
                <a:cubicBezTo>
                  <a:pt x="586" y="741"/>
                  <a:pt x="532" y="772"/>
                  <a:pt x="473" y="772"/>
                </a:cubicBezTo>
                <a:close/>
              </a:path>
            </a:pathLst>
          </a:custGeom>
          <a:solidFill>
            <a:schemeClr val="bg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76" name="Freeform 10"/>
          <p:cNvSpPr>
            <a:spLocks/>
          </p:cNvSpPr>
          <p:nvPr userDrawn="1"/>
        </p:nvSpPr>
        <p:spPr bwMode="auto">
          <a:xfrm>
            <a:off x="6022499" y="2496909"/>
            <a:ext cx="3021501" cy="2473982"/>
          </a:xfrm>
          <a:custGeom>
            <a:avLst/>
            <a:gdLst>
              <a:gd name="T0" fmla="*/ 472 w 945"/>
              <a:gd name="T1" fmla="*/ 0 h 772"/>
              <a:gd name="T2" fmla="*/ 325 w 945"/>
              <a:gd name="T3" fmla="*/ 83 h 772"/>
              <a:gd name="T4" fmla="*/ 42 w 945"/>
              <a:gd name="T5" fmla="*/ 512 h 772"/>
              <a:gd name="T6" fmla="*/ 29 w 945"/>
              <a:gd name="T7" fmla="*/ 687 h 772"/>
              <a:gd name="T8" fmla="*/ 182 w 945"/>
              <a:gd name="T9" fmla="*/ 772 h 772"/>
              <a:gd name="T10" fmla="*/ 763 w 945"/>
              <a:gd name="T11" fmla="*/ 772 h 772"/>
              <a:gd name="T12" fmla="*/ 916 w 945"/>
              <a:gd name="T13" fmla="*/ 687 h 772"/>
              <a:gd name="T14" fmla="*/ 903 w 945"/>
              <a:gd name="T15" fmla="*/ 512 h 772"/>
              <a:gd name="T16" fmla="*/ 620 w 945"/>
              <a:gd name="T17" fmla="*/ 83 h 772"/>
              <a:gd name="T18" fmla="*/ 472 w 945"/>
              <a:gd name="T19"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5" h="772">
                <a:moveTo>
                  <a:pt x="472" y="0"/>
                </a:moveTo>
                <a:cubicBezTo>
                  <a:pt x="414" y="0"/>
                  <a:pt x="360" y="30"/>
                  <a:pt x="325" y="83"/>
                </a:cubicBezTo>
                <a:cubicBezTo>
                  <a:pt x="42" y="512"/>
                  <a:pt x="42" y="512"/>
                  <a:pt x="42" y="512"/>
                </a:cubicBezTo>
                <a:cubicBezTo>
                  <a:pt x="5" y="568"/>
                  <a:pt x="0" y="633"/>
                  <a:pt x="29" y="687"/>
                </a:cubicBezTo>
                <a:cubicBezTo>
                  <a:pt x="57" y="740"/>
                  <a:pt x="115" y="772"/>
                  <a:pt x="182" y="772"/>
                </a:cubicBezTo>
                <a:cubicBezTo>
                  <a:pt x="763" y="772"/>
                  <a:pt x="763" y="772"/>
                  <a:pt x="763" y="772"/>
                </a:cubicBezTo>
                <a:cubicBezTo>
                  <a:pt x="830" y="772"/>
                  <a:pt x="888" y="740"/>
                  <a:pt x="916" y="687"/>
                </a:cubicBezTo>
                <a:cubicBezTo>
                  <a:pt x="945" y="633"/>
                  <a:pt x="940" y="568"/>
                  <a:pt x="903" y="512"/>
                </a:cubicBezTo>
                <a:cubicBezTo>
                  <a:pt x="620" y="83"/>
                  <a:pt x="620" y="83"/>
                  <a:pt x="620" y="83"/>
                </a:cubicBezTo>
                <a:cubicBezTo>
                  <a:pt x="585" y="30"/>
                  <a:pt x="531" y="0"/>
                  <a:pt x="472" y="0"/>
                </a:cubicBezTo>
                <a:close/>
              </a:path>
            </a:pathLst>
          </a:custGeom>
          <a:solidFill>
            <a:schemeClr val="bg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77" name="Freeform 12"/>
          <p:cNvSpPr>
            <a:spLocks/>
          </p:cNvSpPr>
          <p:nvPr userDrawn="1"/>
        </p:nvSpPr>
        <p:spPr bwMode="auto">
          <a:xfrm>
            <a:off x="4281248" y="2496909"/>
            <a:ext cx="3024205" cy="2473982"/>
          </a:xfrm>
          <a:custGeom>
            <a:avLst/>
            <a:gdLst>
              <a:gd name="T0" fmla="*/ 473 w 946"/>
              <a:gd name="T1" fmla="*/ 772 h 772"/>
              <a:gd name="T2" fmla="*/ 325 w 946"/>
              <a:gd name="T3" fmla="*/ 688 h 772"/>
              <a:gd name="T4" fmla="*/ 42 w 946"/>
              <a:gd name="T5" fmla="*/ 260 h 772"/>
              <a:gd name="T6" fmla="*/ 29 w 946"/>
              <a:gd name="T7" fmla="*/ 85 h 772"/>
              <a:gd name="T8" fmla="*/ 182 w 946"/>
              <a:gd name="T9" fmla="*/ 0 h 772"/>
              <a:gd name="T10" fmla="*/ 764 w 946"/>
              <a:gd name="T11" fmla="*/ 0 h 772"/>
              <a:gd name="T12" fmla="*/ 917 w 946"/>
              <a:gd name="T13" fmla="*/ 85 h 772"/>
              <a:gd name="T14" fmla="*/ 904 w 946"/>
              <a:gd name="T15" fmla="*/ 260 h 772"/>
              <a:gd name="T16" fmla="*/ 621 w 946"/>
              <a:gd name="T17" fmla="*/ 688 h 772"/>
              <a:gd name="T18" fmla="*/ 473 w 946"/>
              <a:gd name="T19" fmla="*/ 7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6" h="772">
                <a:moveTo>
                  <a:pt x="473" y="772"/>
                </a:moveTo>
                <a:cubicBezTo>
                  <a:pt x="414" y="772"/>
                  <a:pt x="360" y="741"/>
                  <a:pt x="325" y="688"/>
                </a:cubicBezTo>
                <a:cubicBezTo>
                  <a:pt x="42" y="260"/>
                  <a:pt x="42" y="260"/>
                  <a:pt x="42" y="260"/>
                </a:cubicBezTo>
                <a:cubicBezTo>
                  <a:pt x="5" y="204"/>
                  <a:pt x="0" y="138"/>
                  <a:pt x="29" y="85"/>
                </a:cubicBezTo>
                <a:cubicBezTo>
                  <a:pt x="58" y="32"/>
                  <a:pt x="115" y="0"/>
                  <a:pt x="182" y="0"/>
                </a:cubicBezTo>
                <a:cubicBezTo>
                  <a:pt x="764" y="0"/>
                  <a:pt x="764" y="0"/>
                  <a:pt x="764" y="0"/>
                </a:cubicBezTo>
                <a:cubicBezTo>
                  <a:pt x="831" y="0"/>
                  <a:pt x="888" y="32"/>
                  <a:pt x="917" y="85"/>
                </a:cubicBezTo>
                <a:cubicBezTo>
                  <a:pt x="946" y="138"/>
                  <a:pt x="941" y="204"/>
                  <a:pt x="904" y="260"/>
                </a:cubicBezTo>
                <a:cubicBezTo>
                  <a:pt x="621" y="688"/>
                  <a:pt x="621" y="688"/>
                  <a:pt x="621" y="688"/>
                </a:cubicBezTo>
                <a:cubicBezTo>
                  <a:pt x="586" y="741"/>
                  <a:pt x="532" y="772"/>
                  <a:pt x="473" y="772"/>
                </a:cubicBezTo>
                <a:close/>
              </a:path>
            </a:pathLst>
          </a:custGeom>
          <a:solidFill>
            <a:schemeClr val="bg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78" name="Freeform 8"/>
          <p:cNvSpPr>
            <a:spLocks/>
          </p:cNvSpPr>
          <p:nvPr userDrawn="1"/>
        </p:nvSpPr>
        <p:spPr bwMode="auto">
          <a:xfrm>
            <a:off x="2541351" y="2496909"/>
            <a:ext cx="3021501" cy="2473982"/>
          </a:xfrm>
          <a:custGeom>
            <a:avLst/>
            <a:gdLst>
              <a:gd name="T0" fmla="*/ 472 w 945"/>
              <a:gd name="T1" fmla="*/ 0 h 772"/>
              <a:gd name="T2" fmla="*/ 325 w 945"/>
              <a:gd name="T3" fmla="*/ 83 h 772"/>
              <a:gd name="T4" fmla="*/ 42 w 945"/>
              <a:gd name="T5" fmla="*/ 512 h 772"/>
              <a:gd name="T6" fmla="*/ 29 w 945"/>
              <a:gd name="T7" fmla="*/ 687 h 772"/>
              <a:gd name="T8" fmla="*/ 182 w 945"/>
              <a:gd name="T9" fmla="*/ 772 h 772"/>
              <a:gd name="T10" fmla="*/ 763 w 945"/>
              <a:gd name="T11" fmla="*/ 772 h 772"/>
              <a:gd name="T12" fmla="*/ 916 w 945"/>
              <a:gd name="T13" fmla="*/ 687 h 772"/>
              <a:gd name="T14" fmla="*/ 903 w 945"/>
              <a:gd name="T15" fmla="*/ 512 h 772"/>
              <a:gd name="T16" fmla="*/ 620 w 945"/>
              <a:gd name="T17" fmla="*/ 83 h 772"/>
              <a:gd name="T18" fmla="*/ 472 w 945"/>
              <a:gd name="T19"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5" h="772">
                <a:moveTo>
                  <a:pt x="472" y="0"/>
                </a:moveTo>
                <a:cubicBezTo>
                  <a:pt x="414" y="0"/>
                  <a:pt x="360" y="30"/>
                  <a:pt x="325" y="83"/>
                </a:cubicBezTo>
                <a:cubicBezTo>
                  <a:pt x="42" y="512"/>
                  <a:pt x="42" y="512"/>
                  <a:pt x="42" y="512"/>
                </a:cubicBezTo>
                <a:cubicBezTo>
                  <a:pt x="5" y="568"/>
                  <a:pt x="0" y="633"/>
                  <a:pt x="29" y="687"/>
                </a:cubicBezTo>
                <a:cubicBezTo>
                  <a:pt x="57" y="740"/>
                  <a:pt x="115" y="772"/>
                  <a:pt x="182" y="772"/>
                </a:cubicBezTo>
                <a:cubicBezTo>
                  <a:pt x="763" y="772"/>
                  <a:pt x="763" y="772"/>
                  <a:pt x="763" y="772"/>
                </a:cubicBezTo>
                <a:cubicBezTo>
                  <a:pt x="830" y="772"/>
                  <a:pt x="888" y="740"/>
                  <a:pt x="916" y="687"/>
                </a:cubicBezTo>
                <a:cubicBezTo>
                  <a:pt x="945" y="633"/>
                  <a:pt x="940" y="568"/>
                  <a:pt x="903" y="512"/>
                </a:cubicBezTo>
                <a:cubicBezTo>
                  <a:pt x="620" y="83"/>
                  <a:pt x="620" y="83"/>
                  <a:pt x="620" y="83"/>
                </a:cubicBezTo>
                <a:cubicBezTo>
                  <a:pt x="585" y="30"/>
                  <a:pt x="531" y="0"/>
                  <a:pt x="472" y="0"/>
                </a:cubicBezTo>
                <a:close/>
              </a:path>
            </a:pathLst>
          </a:custGeom>
          <a:solidFill>
            <a:schemeClr val="bg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79" name="Freeform 6"/>
          <p:cNvSpPr>
            <a:spLocks/>
          </p:cNvSpPr>
          <p:nvPr userDrawn="1"/>
        </p:nvSpPr>
        <p:spPr bwMode="auto">
          <a:xfrm>
            <a:off x="800100" y="2496909"/>
            <a:ext cx="3024205" cy="2473982"/>
          </a:xfrm>
          <a:custGeom>
            <a:avLst/>
            <a:gdLst>
              <a:gd name="T0" fmla="*/ 473 w 946"/>
              <a:gd name="T1" fmla="*/ 772 h 772"/>
              <a:gd name="T2" fmla="*/ 325 w 946"/>
              <a:gd name="T3" fmla="*/ 688 h 772"/>
              <a:gd name="T4" fmla="*/ 42 w 946"/>
              <a:gd name="T5" fmla="*/ 260 h 772"/>
              <a:gd name="T6" fmla="*/ 29 w 946"/>
              <a:gd name="T7" fmla="*/ 85 h 772"/>
              <a:gd name="T8" fmla="*/ 182 w 946"/>
              <a:gd name="T9" fmla="*/ 0 h 772"/>
              <a:gd name="T10" fmla="*/ 764 w 946"/>
              <a:gd name="T11" fmla="*/ 0 h 772"/>
              <a:gd name="T12" fmla="*/ 917 w 946"/>
              <a:gd name="T13" fmla="*/ 85 h 772"/>
              <a:gd name="T14" fmla="*/ 904 w 946"/>
              <a:gd name="T15" fmla="*/ 260 h 772"/>
              <a:gd name="T16" fmla="*/ 621 w 946"/>
              <a:gd name="T17" fmla="*/ 688 h 772"/>
              <a:gd name="T18" fmla="*/ 473 w 946"/>
              <a:gd name="T19" fmla="*/ 7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6" h="772">
                <a:moveTo>
                  <a:pt x="473" y="772"/>
                </a:moveTo>
                <a:cubicBezTo>
                  <a:pt x="414" y="772"/>
                  <a:pt x="360" y="741"/>
                  <a:pt x="325" y="688"/>
                </a:cubicBezTo>
                <a:cubicBezTo>
                  <a:pt x="42" y="260"/>
                  <a:pt x="42" y="260"/>
                  <a:pt x="42" y="260"/>
                </a:cubicBezTo>
                <a:cubicBezTo>
                  <a:pt x="5" y="204"/>
                  <a:pt x="0" y="138"/>
                  <a:pt x="29" y="85"/>
                </a:cubicBezTo>
                <a:cubicBezTo>
                  <a:pt x="58" y="32"/>
                  <a:pt x="115" y="0"/>
                  <a:pt x="182" y="0"/>
                </a:cubicBezTo>
                <a:cubicBezTo>
                  <a:pt x="764" y="0"/>
                  <a:pt x="764" y="0"/>
                  <a:pt x="764" y="0"/>
                </a:cubicBezTo>
                <a:cubicBezTo>
                  <a:pt x="831" y="0"/>
                  <a:pt x="888" y="32"/>
                  <a:pt x="917" y="85"/>
                </a:cubicBezTo>
                <a:cubicBezTo>
                  <a:pt x="946" y="138"/>
                  <a:pt x="941" y="204"/>
                  <a:pt x="904" y="260"/>
                </a:cubicBezTo>
                <a:cubicBezTo>
                  <a:pt x="621" y="688"/>
                  <a:pt x="621" y="688"/>
                  <a:pt x="621" y="688"/>
                </a:cubicBezTo>
                <a:cubicBezTo>
                  <a:pt x="586" y="741"/>
                  <a:pt x="532" y="772"/>
                  <a:pt x="473" y="772"/>
                </a:cubicBezTo>
                <a:close/>
              </a:path>
            </a:pathLst>
          </a:custGeom>
          <a:solidFill>
            <a:schemeClr val="bg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80" name="Freeform 7"/>
          <p:cNvSpPr>
            <a:spLocks/>
          </p:cNvSpPr>
          <p:nvPr userDrawn="1"/>
        </p:nvSpPr>
        <p:spPr bwMode="auto">
          <a:xfrm>
            <a:off x="1189448" y="2897072"/>
            <a:ext cx="2244157" cy="1702046"/>
          </a:xfrm>
          <a:custGeom>
            <a:avLst/>
            <a:gdLst>
              <a:gd name="T0" fmla="*/ 272 w 702"/>
              <a:gd name="T1" fmla="*/ 0 h 531"/>
              <a:gd name="T2" fmla="*/ 430 w 702"/>
              <a:gd name="T3" fmla="*/ 0 h 531"/>
              <a:gd name="T4" fmla="*/ 642 w 702"/>
              <a:gd name="T5" fmla="*/ 0 h 531"/>
              <a:gd name="T6" fmla="*/ 678 w 702"/>
              <a:gd name="T7" fmla="*/ 66 h 531"/>
              <a:gd name="T8" fmla="*/ 580 w 702"/>
              <a:gd name="T9" fmla="*/ 214 h 531"/>
              <a:gd name="T10" fmla="*/ 492 w 702"/>
              <a:gd name="T11" fmla="*/ 347 h 531"/>
              <a:gd name="T12" fmla="*/ 395 w 702"/>
              <a:gd name="T13" fmla="*/ 495 h 531"/>
              <a:gd name="T14" fmla="*/ 307 w 702"/>
              <a:gd name="T15" fmla="*/ 495 h 531"/>
              <a:gd name="T16" fmla="*/ 210 w 702"/>
              <a:gd name="T17" fmla="*/ 347 h 531"/>
              <a:gd name="T18" fmla="*/ 122 w 702"/>
              <a:gd name="T19" fmla="*/ 214 h 531"/>
              <a:gd name="T20" fmla="*/ 24 w 702"/>
              <a:gd name="T21" fmla="*/ 66 h 531"/>
              <a:gd name="T22" fmla="*/ 60 w 702"/>
              <a:gd name="T23" fmla="*/ 0 h 531"/>
              <a:gd name="T24" fmla="*/ 272 w 702"/>
              <a:gd name="T25"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2" h="531">
                <a:moveTo>
                  <a:pt x="272" y="0"/>
                </a:moveTo>
                <a:cubicBezTo>
                  <a:pt x="315" y="0"/>
                  <a:pt x="387" y="0"/>
                  <a:pt x="430" y="0"/>
                </a:cubicBezTo>
                <a:cubicBezTo>
                  <a:pt x="642" y="0"/>
                  <a:pt x="642" y="0"/>
                  <a:pt x="642" y="0"/>
                </a:cubicBezTo>
                <a:cubicBezTo>
                  <a:pt x="685" y="0"/>
                  <a:pt x="702" y="29"/>
                  <a:pt x="678" y="66"/>
                </a:cubicBezTo>
                <a:cubicBezTo>
                  <a:pt x="580" y="214"/>
                  <a:pt x="580" y="214"/>
                  <a:pt x="580" y="214"/>
                </a:cubicBezTo>
                <a:cubicBezTo>
                  <a:pt x="556" y="251"/>
                  <a:pt x="516" y="310"/>
                  <a:pt x="492" y="347"/>
                </a:cubicBezTo>
                <a:cubicBezTo>
                  <a:pt x="395" y="495"/>
                  <a:pt x="395" y="495"/>
                  <a:pt x="395" y="495"/>
                </a:cubicBezTo>
                <a:cubicBezTo>
                  <a:pt x="371" y="531"/>
                  <a:pt x="331" y="531"/>
                  <a:pt x="307" y="495"/>
                </a:cubicBezTo>
                <a:cubicBezTo>
                  <a:pt x="210" y="347"/>
                  <a:pt x="210" y="347"/>
                  <a:pt x="210" y="347"/>
                </a:cubicBezTo>
                <a:cubicBezTo>
                  <a:pt x="186" y="310"/>
                  <a:pt x="146" y="251"/>
                  <a:pt x="122" y="214"/>
                </a:cubicBezTo>
                <a:cubicBezTo>
                  <a:pt x="24" y="66"/>
                  <a:pt x="24" y="66"/>
                  <a:pt x="24" y="66"/>
                </a:cubicBezTo>
                <a:cubicBezTo>
                  <a:pt x="0" y="29"/>
                  <a:pt x="17" y="0"/>
                  <a:pt x="60" y="0"/>
                </a:cubicBezTo>
                <a:lnTo>
                  <a:pt x="272" y="0"/>
                </a:lnTo>
                <a:close/>
              </a:path>
            </a:pathLst>
          </a:custGeom>
          <a:solidFill>
            <a:sysClr val="window" lastClr="FFFFFF"/>
          </a:solidFill>
          <a:ln w="14288" cap="flat">
            <a:noFill/>
            <a:prstDash val="solid"/>
            <a:miter lim="800000"/>
            <a:headEnd/>
            <a:tailEnd/>
          </a:ln>
          <a:effectLst>
            <a:outerShdw blurRad="50800" dist="38100" dir="16200000"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81" name="Freeform 9"/>
          <p:cNvSpPr>
            <a:spLocks/>
          </p:cNvSpPr>
          <p:nvPr userDrawn="1"/>
        </p:nvSpPr>
        <p:spPr bwMode="auto">
          <a:xfrm>
            <a:off x="2932050" y="2868682"/>
            <a:ext cx="2240102" cy="1702046"/>
          </a:xfrm>
          <a:custGeom>
            <a:avLst/>
            <a:gdLst>
              <a:gd name="T0" fmla="*/ 271 w 701"/>
              <a:gd name="T1" fmla="*/ 531 h 531"/>
              <a:gd name="T2" fmla="*/ 430 w 701"/>
              <a:gd name="T3" fmla="*/ 531 h 531"/>
              <a:gd name="T4" fmla="*/ 641 w 701"/>
              <a:gd name="T5" fmla="*/ 531 h 531"/>
              <a:gd name="T6" fmla="*/ 677 w 701"/>
              <a:gd name="T7" fmla="*/ 465 h 531"/>
              <a:gd name="T8" fmla="*/ 579 w 701"/>
              <a:gd name="T9" fmla="*/ 317 h 531"/>
              <a:gd name="T10" fmla="*/ 492 w 701"/>
              <a:gd name="T11" fmla="*/ 184 h 531"/>
              <a:gd name="T12" fmla="*/ 394 w 701"/>
              <a:gd name="T13" fmla="*/ 36 h 531"/>
              <a:gd name="T14" fmla="*/ 307 w 701"/>
              <a:gd name="T15" fmla="*/ 36 h 531"/>
              <a:gd name="T16" fmla="*/ 209 w 701"/>
              <a:gd name="T17" fmla="*/ 184 h 531"/>
              <a:gd name="T18" fmla="*/ 122 w 701"/>
              <a:gd name="T19" fmla="*/ 317 h 531"/>
              <a:gd name="T20" fmla="*/ 24 w 701"/>
              <a:gd name="T21" fmla="*/ 465 h 531"/>
              <a:gd name="T22" fmla="*/ 60 w 701"/>
              <a:gd name="T23" fmla="*/ 531 h 531"/>
              <a:gd name="T24" fmla="*/ 271 w 701"/>
              <a:gd name="T25"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1" h="531">
                <a:moveTo>
                  <a:pt x="271" y="531"/>
                </a:moveTo>
                <a:cubicBezTo>
                  <a:pt x="315" y="531"/>
                  <a:pt x="386" y="531"/>
                  <a:pt x="430" y="531"/>
                </a:cubicBezTo>
                <a:cubicBezTo>
                  <a:pt x="641" y="531"/>
                  <a:pt x="641" y="531"/>
                  <a:pt x="641" y="531"/>
                </a:cubicBezTo>
                <a:cubicBezTo>
                  <a:pt x="685" y="531"/>
                  <a:pt x="701" y="501"/>
                  <a:pt x="677" y="465"/>
                </a:cubicBezTo>
                <a:cubicBezTo>
                  <a:pt x="579" y="317"/>
                  <a:pt x="579" y="317"/>
                  <a:pt x="579" y="317"/>
                </a:cubicBezTo>
                <a:cubicBezTo>
                  <a:pt x="555" y="280"/>
                  <a:pt x="516" y="221"/>
                  <a:pt x="492" y="184"/>
                </a:cubicBezTo>
                <a:cubicBezTo>
                  <a:pt x="394" y="36"/>
                  <a:pt x="394" y="36"/>
                  <a:pt x="394" y="36"/>
                </a:cubicBezTo>
                <a:cubicBezTo>
                  <a:pt x="370" y="0"/>
                  <a:pt x="331" y="0"/>
                  <a:pt x="307" y="36"/>
                </a:cubicBezTo>
                <a:cubicBezTo>
                  <a:pt x="209" y="184"/>
                  <a:pt x="209" y="184"/>
                  <a:pt x="209" y="184"/>
                </a:cubicBezTo>
                <a:cubicBezTo>
                  <a:pt x="185" y="221"/>
                  <a:pt x="146" y="280"/>
                  <a:pt x="122" y="317"/>
                </a:cubicBezTo>
                <a:cubicBezTo>
                  <a:pt x="24" y="465"/>
                  <a:pt x="24" y="465"/>
                  <a:pt x="24" y="465"/>
                </a:cubicBezTo>
                <a:cubicBezTo>
                  <a:pt x="0" y="501"/>
                  <a:pt x="16" y="531"/>
                  <a:pt x="60" y="531"/>
                </a:cubicBezTo>
                <a:lnTo>
                  <a:pt x="271" y="531"/>
                </a:lnTo>
                <a:close/>
              </a:path>
            </a:pathLst>
          </a:custGeom>
          <a:solidFill>
            <a:sysClr val="window" lastClr="FFFFFF"/>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82" name="Freeform 11"/>
          <p:cNvSpPr>
            <a:spLocks/>
          </p:cNvSpPr>
          <p:nvPr userDrawn="1"/>
        </p:nvSpPr>
        <p:spPr bwMode="auto">
          <a:xfrm>
            <a:off x="6413199" y="2868682"/>
            <a:ext cx="2240102" cy="1702046"/>
          </a:xfrm>
          <a:custGeom>
            <a:avLst/>
            <a:gdLst>
              <a:gd name="T0" fmla="*/ 271 w 701"/>
              <a:gd name="T1" fmla="*/ 531 h 531"/>
              <a:gd name="T2" fmla="*/ 430 w 701"/>
              <a:gd name="T3" fmla="*/ 531 h 531"/>
              <a:gd name="T4" fmla="*/ 641 w 701"/>
              <a:gd name="T5" fmla="*/ 531 h 531"/>
              <a:gd name="T6" fmla="*/ 677 w 701"/>
              <a:gd name="T7" fmla="*/ 465 h 531"/>
              <a:gd name="T8" fmla="*/ 579 w 701"/>
              <a:gd name="T9" fmla="*/ 317 h 531"/>
              <a:gd name="T10" fmla="*/ 492 w 701"/>
              <a:gd name="T11" fmla="*/ 184 h 531"/>
              <a:gd name="T12" fmla="*/ 394 w 701"/>
              <a:gd name="T13" fmla="*/ 36 h 531"/>
              <a:gd name="T14" fmla="*/ 307 w 701"/>
              <a:gd name="T15" fmla="*/ 36 h 531"/>
              <a:gd name="T16" fmla="*/ 209 w 701"/>
              <a:gd name="T17" fmla="*/ 184 h 531"/>
              <a:gd name="T18" fmla="*/ 122 w 701"/>
              <a:gd name="T19" fmla="*/ 317 h 531"/>
              <a:gd name="T20" fmla="*/ 24 w 701"/>
              <a:gd name="T21" fmla="*/ 465 h 531"/>
              <a:gd name="T22" fmla="*/ 60 w 701"/>
              <a:gd name="T23" fmla="*/ 531 h 531"/>
              <a:gd name="T24" fmla="*/ 271 w 701"/>
              <a:gd name="T25"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1" h="531">
                <a:moveTo>
                  <a:pt x="271" y="531"/>
                </a:moveTo>
                <a:cubicBezTo>
                  <a:pt x="315" y="531"/>
                  <a:pt x="386" y="531"/>
                  <a:pt x="430" y="531"/>
                </a:cubicBezTo>
                <a:cubicBezTo>
                  <a:pt x="641" y="531"/>
                  <a:pt x="641" y="531"/>
                  <a:pt x="641" y="531"/>
                </a:cubicBezTo>
                <a:cubicBezTo>
                  <a:pt x="685" y="531"/>
                  <a:pt x="701" y="501"/>
                  <a:pt x="677" y="465"/>
                </a:cubicBezTo>
                <a:cubicBezTo>
                  <a:pt x="579" y="317"/>
                  <a:pt x="579" y="317"/>
                  <a:pt x="579" y="317"/>
                </a:cubicBezTo>
                <a:cubicBezTo>
                  <a:pt x="555" y="280"/>
                  <a:pt x="516" y="221"/>
                  <a:pt x="492" y="184"/>
                </a:cubicBezTo>
                <a:cubicBezTo>
                  <a:pt x="394" y="36"/>
                  <a:pt x="394" y="36"/>
                  <a:pt x="394" y="36"/>
                </a:cubicBezTo>
                <a:cubicBezTo>
                  <a:pt x="370" y="0"/>
                  <a:pt x="331" y="0"/>
                  <a:pt x="307" y="36"/>
                </a:cubicBezTo>
                <a:cubicBezTo>
                  <a:pt x="209" y="184"/>
                  <a:pt x="209" y="184"/>
                  <a:pt x="209" y="184"/>
                </a:cubicBezTo>
                <a:cubicBezTo>
                  <a:pt x="185" y="221"/>
                  <a:pt x="146" y="280"/>
                  <a:pt x="122" y="317"/>
                </a:cubicBezTo>
                <a:cubicBezTo>
                  <a:pt x="24" y="465"/>
                  <a:pt x="24" y="465"/>
                  <a:pt x="24" y="465"/>
                </a:cubicBezTo>
                <a:cubicBezTo>
                  <a:pt x="0" y="501"/>
                  <a:pt x="16" y="531"/>
                  <a:pt x="60" y="531"/>
                </a:cubicBezTo>
                <a:lnTo>
                  <a:pt x="271" y="531"/>
                </a:lnTo>
                <a:close/>
              </a:path>
            </a:pathLst>
          </a:custGeom>
          <a:solidFill>
            <a:sysClr val="window" lastClr="FFFFFF"/>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83" name="Freeform 13"/>
          <p:cNvSpPr>
            <a:spLocks/>
          </p:cNvSpPr>
          <p:nvPr userDrawn="1"/>
        </p:nvSpPr>
        <p:spPr bwMode="auto">
          <a:xfrm>
            <a:off x="4670596" y="2897072"/>
            <a:ext cx="2244157" cy="1702046"/>
          </a:xfrm>
          <a:custGeom>
            <a:avLst/>
            <a:gdLst>
              <a:gd name="T0" fmla="*/ 272 w 702"/>
              <a:gd name="T1" fmla="*/ 0 h 531"/>
              <a:gd name="T2" fmla="*/ 430 w 702"/>
              <a:gd name="T3" fmla="*/ 0 h 531"/>
              <a:gd name="T4" fmla="*/ 642 w 702"/>
              <a:gd name="T5" fmla="*/ 0 h 531"/>
              <a:gd name="T6" fmla="*/ 678 w 702"/>
              <a:gd name="T7" fmla="*/ 66 h 531"/>
              <a:gd name="T8" fmla="*/ 580 w 702"/>
              <a:gd name="T9" fmla="*/ 214 h 531"/>
              <a:gd name="T10" fmla="*/ 492 w 702"/>
              <a:gd name="T11" fmla="*/ 347 h 531"/>
              <a:gd name="T12" fmla="*/ 395 w 702"/>
              <a:gd name="T13" fmla="*/ 495 h 531"/>
              <a:gd name="T14" fmla="*/ 307 w 702"/>
              <a:gd name="T15" fmla="*/ 495 h 531"/>
              <a:gd name="T16" fmla="*/ 210 w 702"/>
              <a:gd name="T17" fmla="*/ 347 h 531"/>
              <a:gd name="T18" fmla="*/ 122 w 702"/>
              <a:gd name="T19" fmla="*/ 214 h 531"/>
              <a:gd name="T20" fmla="*/ 24 w 702"/>
              <a:gd name="T21" fmla="*/ 66 h 531"/>
              <a:gd name="T22" fmla="*/ 60 w 702"/>
              <a:gd name="T23" fmla="*/ 0 h 531"/>
              <a:gd name="T24" fmla="*/ 272 w 702"/>
              <a:gd name="T25"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2" h="531">
                <a:moveTo>
                  <a:pt x="272" y="0"/>
                </a:moveTo>
                <a:cubicBezTo>
                  <a:pt x="315" y="0"/>
                  <a:pt x="387" y="0"/>
                  <a:pt x="430" y="0"/>
                </a:cubicBezTo>
                <a:cubicBezTo>
                  <a:pt x="642" y="0"/>
                  <a:pt x="642" y="0"/>
                  <a:pt x="642" y="0"/>
                </a:cubicBezTo>
                <a:cubicBezTo>
                  <a:pt x="685" y="0"/>
                  <a:pt x="702" y="29"/>
                  <a:pt x="678" y="66"/>
                </a:cubicBezTo>
                <a:cubicBezTo>
                  <a:pt x="580" y="214"/>
                  <a:pt x="580" y="214"/>
                  <a:pt x="580" y="214"/>
                </a:cubicBezTo>
                <a:cubicBezTo>
                  <a:pt x="556" y="251"/>
                  <a:pt x="516" y="310"/>
                  <a:pt x="492" y="347"/>
                </a:cubicBezTo>
                <a:cubicBezTo>
                  <a:pt x="395" y="495"/>
                  <a:pt x="395" y="495"/>
                  <a:pt x="395" y="495"/>
                </a:cubicBezTo>
                <a:cubicBezTo>
                  <a:pt x="371" y="531"/>
                  <a:pt x="331" y="531"/>
                  <a:pt x="307" y="495"/>
                </a:cubicBezTo>
                <a:cubicBezTo>
                  <a:pt x="210" y="347"/>
                  <a:pt x="210" y="347"/>
                  <a:pt x="210" y="347"/>
                </a:cubicBezTo>
                <a:cubicBezTo>
                  <a:pt x="186" y="310"/>
                  <a:pt x="146" y="251"/>
                  <a:pt x="122" y="214"/>
                </a:cubicBezTo>
                <a:cubicBezTo>
                  <a:pt x="24" y="66"/>
                  <a:pt x="24" y="66"/>
                  <a:pt x="24" y="66"/>
                </a:cubicBezTo>
                <a:cubicBezTo>
                  <a:pt x="0" y="29"/>
                  <a:pt x="17" y="0"/>
                  <a:pt x="60" y="0"/>
                </a:cubicBezTo>
                <a:lnTo>
                  <a:pt x="272" y="0"/>
                </a:lnTo>
                <a:close/>
              </a:path>
            </a:pathLst>
          </a:custGeom>
          <a:solidFill>
            <a:sysClr val="window" lastClr="FFFFFF"/>
          </a:solidFill>
          <a:ln w="14288" cap="flat">
            <a:noFill/>
            <a:prstDash val="solid"/>
            <a:miter lim="800000"/>
            <a:headEnd/>
            <a:tailEnd/>
          </a:ln>
          <a:effectLst>
            <a:outerShdw blurRad="50800" dist="38100" dir="16200000"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84" name="Freeform 15"/>
          <p:cNvSpPr>
            <a:spLocks/>
          </p:cNvSpPr>
          <p:nvPr userDrawn="1"/>
        </p:nvSpPr>
        <p:spPr bwMode="auto">
          <a:xfrm>
            <a:off x="8151745" y="2897072"/>
            <a:ext cx="2244157" cy="1702046"/>
          </a:xfrm>
          <a:custGeom>
            <a:avLst/>
            <a:gdLst>
              <a:gd name="T0" fmla="*/ 272 w 702"/>
              <a:gd name="T1" fmla="*/ 0 h 531"/>
              <a:gd name="T2" fmla="*/ 430 w 702"/>
              <a:gd name="T3" fmla="*/ 0 h 531"/>
              <a:gd name="T4" fmla="*/ 642 w 702"/>
              <a:gd name="T5" fmla="*/ 0 h 531"/>
              <a:gd name="T6" fmla="*/ 678 w 702"/>
              <a:gd name="T7" fmla="*/ 66 h 531"/>
              <a:gd name="T8" fmla="*/ 580 w 702"/>
              <a:gd name="T9" fmla="*/ 214 h 531"/>
              <a:gd name="T10" fmla="*/ 492 w 702"/>
              <a:gd name="T11" fmla="*/ 347 h 531"/>
              <a:gd name="T12" fmla="*/ 395 w 702"/>
              <a:gd name="T13" fmla="*/ 495 h 531"/>
              <a:gd name="T14" fmla="*/ 307 w 702"/>
              <a:gd name="T15" fmla="*/ 495 h 531"/>
              <a:gd name="T16" fmla="*/ 210 w 702"/>
              <a:gd name="T17" fmla="*/ 347 h 531"/>
              <a:gd name="T18" fmla="*/ 122 w 702"/>
              <a:gd name="T19" fmla="*/ 214 h 531"/>
              <a:gd name="T20" fmla="*/ 24 w 702"/>
              <a:gd name="T21" fmla="*/ 66 h 531"/>
              <a:gd name="T22" fmla="*/ 60 w 702"/>
              <a:gd name="T23" fmla="*/ 0 h 531"/>
              <a:gd name="T24" fmla="*/ 272 w 702"/>
              <a:gd name="T25"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2" h="531">
                <a:moveTo>
                  <a:pt x="272" y="0"/>
                </a:moveTo>
                <a:cubicBezTo>
                  <a:pt x="315" y="0"/>
                  <a:pt x="387" y="0"/>
                  <a:pt x="430" y="0"/>
                </a:cubicBezTo>
                <a:cubicBezTo>
                  <a:pt x="642" y="0"/>
                  <a:pt x="642" y="0"/>
                  <a:pt x="642" y="0"/>
                </a:cubicBezTo>
                <a:cubicBezTo>
                  <a:pt x="685" y="0"/>
                  <a:pt x="702" y="29"/>
                  <a:pt x="678" y="66"/>
                </a:cubicBezTo>
                <a:cubicBezTo>
                  <a:pt x="580" y="214"/>
                  <a:pt x="580" y="214"/>
                  <a:pt x="580" y="214"/>
                </a:cubicBezTo>
                <a:cubicBezTo>
                  <a:pt x="556" y="251"/>
                  <a:pt x="516" y="310"/>
                  <a:pt x="492" y="347"/>
                </a:cubicBezTo>
                <a:cubicBezTo>
                  <a:pt x="395" y="495"/>
                  <a:pt x="395" y="495"/>
                  <a:pt x="395" y="495"/>
                </a:cubicBezTo>
                <a:cubicBezTo>
                  <a:pt x="371" y="531"/>
                  <a:pt x="331" y="531"/>
                  <a:pt x="307" y="495"/>
                </a:cubicBezTo>
                <a:cubicBezTo>
                  <a:pt x="210" y="347"/>
                  <a:pt x="210" y="347"/>
                  <a:pt x="210" y="347"/>
                </a:cubicBezTo>
                <a:cubicBezTo>
                  <a:pt x="186" y="310"/>
                  <a:pt x="146" y="251"/>
                  <a:pt x="122" y="214"/>
                </a:cubicBezTo>
                <a:cubicBezTo>
                  <a:pt x="24" y="66"/>
                  <a:pt x="24" y="66"/>
                  <a:pt x="24" y="66"/>
                </a:cubicBezTo>
                <a:cubicBezTo>
                  <a:pt x="0" y="29"/>
                  <a:pt x="17" y="0"/>
                  <a:pt x="60" y="0"/>
                </a:cubicBezTo>
                <a:lnTo>
                  <a:pt x="272" y="0"/>
                </a:lnTo>
                <a:close/>
              </a:path>
            </a:pathLst>
          </a:custGeom>
          <a:solidFill>
            <a:sysClr val="window" lastClr="FFFFFF"/>
          </a:solidFill>
          <a:ln w="14288" cap="flat">
            <a:noFill/>
            <a:prstDash val="solid"/>
            <a:miter lim="800000"/>
            <a:headEnd/>
            <a:tailEnd/>
          </a:ln>
          <a:effectLst>
            <a:outerShdw blurRad="50800" dist="38100" dir="16200000"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85" name="Freeform 17"/>
          <p:cNvSpPr>
            <a:spLocks/>
          </p:cNvSpPr>
          <p:nvPr userDrawn="1"/>
        </p:nvSpPr>
        <p:spPr bwMode="auto">
          <a:xfrm>
            <a:off x="3005053" y="2496909"/>
            <a:ext cx="2077873" cy="1355958"/>
          </a:xfrm>
          <a:custGeom>
            <a:avLst/>
            <a:gdLst>
              <a:gd name="T0" fmla="*/ 327 w 650"/>
              <a:gd name="T1" fmla="*/ 0 h 423"/>
              <a:gd name="T2" fmla="*/ 180 w 650"/>
              <a:gd name="T3" fmla="*/ 83 h 423"/>
              <a:gd name="T4" fmla="*/ 0 w 650"/>
              <a:gd name="T5" fmla="*/ 356 h 423"/>
              <a:gd name="T6" fmla="*/ 105 w 650"/>
              <a:gd name="T7" fmla="*/ 423 h 423"/>
              <a:gd name="T8" fmla="*/ 186 w 650"/>
              <a:gd name="T9" fmla="*/ 300 h 423"/>
              <a:gd name="T10" fmla="*/ 284 w 650"/>
              <a:gd name="T11" fmla="*/ 152 h 423"/>
              <a:gd name="T12" fmla="*/ 371 w 650"/>
              <a:gd name="T13" fmla="*/ 152 h 423"/>
              <a:gd name="T14" fmla="*/ 469 w 650"/>
              <a:gd name="T15" fmla="*/ 300 h 423"/>
              <a:gd name="T16" fmla="*/ 547 w 650"/>
              <a:gd name="T17" fmla="*/ 419 h 423"/>
              <a:gd name="T18" fmla="*/ 621 w 650"/>
              <a:gd name="T19" fmla="*/ 419 h 423"/>
              <a:gd name="T20" fmla="*/ 650 w 650"/>
              <a:gd name="T21" fmla="*/ 349 h 423"/>
              <a:gd name="T22" fmla="*/ 650 w 650"/>
              <a:gd name="T23" fmla="*/ 348 h 423"/>
              <a:gd name="T24" fmla="*/ 475 w 650"/>
              <a:gd name="T25" fmla="*/ 83 h 423"/>
              <a:gd name="T26" fmla="*/ 327 w 650"/>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0" h="423">
                <a:moveTo>
                  <a:pt x="327" y="0"/>
                </a:moveTo>
                <a:cubicBezTo>
                  <a:pt x="269" y="0"/>
                  <a:pt x="215" y="30"/>
                  <a:pt x="180" y="83"/>
                </a:cubicBezTo>
                <a:cubicBezTo>
                  <a:pt x="0" y="356"/>
                  <a:pt x="0" y="356"/>
                  <a:pt x="0" y="356"/>
                </a:cubicBezTo>
                <a:cubicBezTo>
                  <a:pt x="105" y="423"/>
                  <a:pt x="105" y="423"/>
                  <a:pt x="105" y="423"/>
                </a:cubicBezTo>
                <a:cubicBezTo>
                  <a:pt x="129" y="386"/>
                  <a:pt x="164" y="333"/>
                  <a:pt x="186" y="300"/>
                </a:cubicBezTo>
                <a:cubicBezTo>
                  <a:pt x="284" y="152"/>
                  <a:pt x="284" y="152"/>
                  <a:pt x="284" y="152"/>
                </a:cubicBezTo>
                <a:cubicBezTo>
                  <a:pt x="308" y="116"/>
                  <a:pt x="347" y="116"/>
                  <a:pt x="371" y="152"/>
                </a:cubicBezTo>
                <a:cubicBezTo>
                  <a:pt x="469" y="300"/>
                  <a:pt x="469" y="300"/>
                  <a:pt x="469" y="300"/>
                </a:cubicBezTo>
                <a:cubicBezTo>
                  <a:pt x="490" y="332"/>
                  <a:pt x="523" y="382"/>
                  <a:pt x="547" y="419"/>
                </a:cubicBezTo>
                <a:cubicBezTo>
                  <a:pt x="621" y="419"/>
                  <a:pt x="621" y="419"/>
                  <a:pt x="621" y="419"/>
                </a:cubicBezTo>
                <a:cubicBezTo>
                  <a:pt x="650" y="349"/>
                  <a:pt x="650" y="349"/>
                  <a:pt x="650" y="349"/>
                </a:cubicBezTo>
                <a:cubicBezTo>
                  <a:pt x="650" y="348"/>
                  <a:pt x="650" y="348"/>
                  <a:pt x="650" y="348"/>
                </a:cubicBezTo>
                <a:cubicBezTo>
                  <a:pt x="475" y="83"/>
                  <a:pt x="475" y="83"/>
                  <a:pt x="475" y="83"/>
                </a:cubicBezTo>
                <a:cubicBezTo>
                  <a:pt x="440" y="30"/>
                  <a:pt x="386" y="0"/>
                  <a:pt x="327" y="0"/>
                </a:cubicBezTo>
                <a:close/>
              </a:path>
            </a:pathLst>
          </a:custGeom>
          <a:solidFill>
            <a:schemeClr val="accent3"/>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86" name="Freeform 19"/>
          <p:cNvSpPr>
            <a:spLocks/>
          </p:cNvSpPr>
          <p:nvPr userDrawn="1"/>
        </p:nvSpPr>
        <p:spPr bwMode="auto">
          <a:xfrm>
            <a:off x="8235562" y="3612228"/>
            <a:ext cx="2077873" cy="1351903"/>
          </a:xfrm>
          <a:custGeom>
            <a:avLst/>
            <a:gdLst>
              <a:gd name="T0" fmla="*/ 619 w 650"/>
              <a:gd name="T1" fmla="*/ 6 h 422"/>
              <a:gd name="T2" fmla="*/ 544 w 650"/>
              <a:gd name="T3" fmla="*/ 5 h 422"/>
              <a:gd name="T4" fmla="*/ 467 w 650"/>
              <a:gd name="T5" fmla="*/ 122 h 422"/>
              <a:gd name="T6" fmla="*/ 369 w 650"/>
              <a:gd name="T7" fmla="*/ 270 h 422"/>
              <a:gd name="T8" fmla="*/ 282 w 650"/>
              <a:gd name="T9" fmla="*/ 270 h 422"/>
              <a:gd name="T10" fmla="*/ 184 w 650"/>
              <a:gd name="T11" fmla="*/ 122 h 422"/>
              <a:gd name="T12" fmla="*/ 104 w 650"/>
              <a:gd name="T13" fmla="*/ 0 h 422"/>
              <a:gd name="T14" fmla="*/ 104 w 650"/>
              <a:gd name="T15" fmla="*/ 0 h 422"/>
              <a:gd name="T16" fmla="*/ 74 w 650"/>
              <a:gd name="T17" fmla="*/ 70 h 422"/>
              <a:gd name="T18" fmla="*/ 0 w 650"/>
              <a:gd name="T19" fmla="*/ 70 h 422"/>
              <a:gd name="T20" fmla="*/ 178 w 650"/>
              <a:gd name="T21" fmla="*/ 339 h 422"/>
              <a:gd name="T22" fmla="*/ 289 w 650"/>
              <a:gd name="T23" fmla="*/ 418 h 422"/>
              <a:gd name="T24" fmla="*/ 322 w 650"/>
              <a:gd name="T25" fmla="*/ 422 h 422"/>
              <a:gd name="T26" fmla="*/ 325 w 650"/>
              <a:gd name="T27" fmla="*/ 422 h 422"/>
              <a:gd name="T28" fmla="*/ 473 w 650"/>
              <a:gd name="T29" fmla="*/ 339 h 422"/>
              <a:gd name="T30" fmla="*/ 650 w 650"/>
              <a:gd name="T31" fmla="*/ 72 h 422"/>
              <a:gd name="T32" fmla="*/ 619 w 650"/>
              <a:gd name="T33" fmla="*/ 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422">
                <a:moveTo>
                  <a:pt x="619" y="6"/>
                </a:moveTo>
                <a:cubicBezTo>
                  <a:pt x="544" y="5"/>
                  <a:pt x="544" y="5"/>
                  <a:pt x="544" y="5"/>
                </a:cubicBezTo>
                <a:cubicBezTo>
                  <a:pt x="520" y="41"/>
                  <a:pt x="488" y="90"/>
                  <a:pt x="467" y="122"/>
                </a:cubicBezTo>
                <a:cubicBezTo>
                  <a:pt x="369" y="270"/>
                  <a:pt x="369" y="270"/>
                  <a:pt x="369" y="270"/>
                </a:cubicBezTo>
                <a:cubicBezTo>
                  <a:pt x="345" y="307"/>
                  <a:pt x="306" y="307"/>
                  <a:pt x="282" y="270"/>
                </a:cubicBezTo>
                <a:cubicBezTo>
                  <a:pt x="184" y="122"/>
                  <a:pt x="184" y="122"/>
                  <a:pt x="184" y="122"/>
                </a:cubicBezTo>
                <a:cubicBezTo>
                  <a:pt x="162" y="89"/>
                  <a:pt x="128" y="37"/>
                  <a:pt x="104" y="0"/>
                </a:cubicBezTo>
                <a:cubicBezTo>
                  <a:pt x="104" y="0"/>
                  <a:pt x="104" y="0"/>
                  <a:pt x="104" y="0"/>
                </a:cubicBezTo>
                <a:cubicBezTo>
                  <a:pt x="74" y="70"/>
                  <a:pt x="74" y="70"/>
                  <a:pt x="74" y="70"/>
                </a:cubicBezTo>
                <a:cubicBezTo>
                  <a:pt x="0" y="70"/>
                  <a:pt x="0" y="70"/>
                  <a:pt x="0" y="70"/>
                </a:cubicBezTo>
                <a:cubicBezTo>
                  <a:pt x="178" y="339"/>
                  <a:pt x="178" y="339"/>
                  <a:pt x="178" y="339"/>
                </a:cubicBezTo>
                <a:cubicBezTo>
                  <a:pt x="205" y="381"/>
                  <a:pt x="245" y="409"/>
                  <a:pt x="289" y="418"/>
                </a:cubicBezTo>
                <a:cubicBezTo>
                  <a:pt x="322" y="422"/>
                  <a:pt x="322" y="422"/>
                  <a:pt x="322" y="422"/>
                </a:cubicBezTo>
                <a:cubicBezTo>
                  <a:pt x="323" y="422"/>
                  <a:pt x="324" y="422"/>
                  <a:pt x="325" y="422"/>
                </a:cubicBezTo>
                <a:cubicBezTo>
                  <a:pt x="384" y="422"/>
                  <a:pt x="438" y="392"/>
                  <a:pt x="473" y="339"/>
                </a:cubicBezTo>
                <a:cubicBezTo>
                  <a:pt x="650" y="72"/>
                  <a:pt x="650" y="72"/>
                  <a:pt x="650" y="72"/>
                </a:cubicBezTo>
                <a:lnTo>
                  <a:pt x="619" y="6"/>
                </a:lnTo>
                <a:close/>
              </a:path>
            </a:pathLst>
          </a:custGeom>
          <a:solidFill>
            <a:schemeClr val="accent3"/>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87" name="Freeform 20"/>
          <p:cNvSpPr>
            <a:spLocks/>
          </p:cNvSpPr>
          <p:nvPr userDrawn="1"/>
        </p:nvSpPr>
        <p:spPr bwMode="auto">
          <a:xfrm>
            <a:off x="6486201" y="2492853"/>
            <a:ext cx="2077873" cy="1353255"/>
          </a:xfrm>
          <a:custGeom>
            <a:avLst/>
            <a:gdLst>
              <a:gd name="T0" fmla="*/ 327 w 650"/>
              <a:gd name="T1" fmla="*/ 0 h 422"/>
              <a:gd name="T2" fmla="*/ 179 w 650"/>
              <a:gd name="T3" fmla="*/ 83 h 422"/>
              <a:gd name="T4" fmla="*/ 0 w 650"/>
              <a:gd name="T5" fmla="*/ 356 h 422"/>
              <a:gd name="T6" fmla="*/ 105 w 650"/>
              <a:gd name="T7" fmla="*/ 422 h 422"/>
              <a:gd name="T8" fmla="*/ 186 w 650"/>
              <a:gd name="T9" fmla="*/ 300 h 422"/>
              <a:gd name="T10" fmla="*/ 284 w 650"/>
              <a:gd name="T11" fmla="*/ 152 h 422"/>
              <a:gd name="T12" fmla="*/ 371 w 650"/>
              <a:gd name="T13" fmla="*/ 152 h 422"/>
              <a:gd name="T14" fmla="*/ 469 w 650"/>
              <a:gd name="T15" fmla="*/ 300 h 422"/>
              <a:gd name="T16" fmla="*/ 547 w 650"/>
              <a:gd name="T17" fmla="*/ 419 h 422"/>
              <a:gd name="T18" fmla="*/ 620 w 650"/>
              <a:gd name="T19" fmla="*/ 419 h 422"/>
              <a:gd name="T20" fmla="*/ 650 w 650"/>
              <a:gd name="T21" fmla="*/ 348 h 422"/>
              <a:gd name="T22" fmla="*/ 650 w 650"/>
              <a:gd name="T23" fmla="*/ 348 h 422"/>
              <a:gd name="T24" fmla="*/ 475 w 650"/>
              <a:gd name="T25" fmla="*/ 83 h 422"/>
              <a:gd name="T26" fmla="*/ 327 w 650"/>
              <a:gd name="T2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0" h="422">
                <a:moveTo>
                  <a:pt x="327" y="0"/>
                </a:moveTo>
                <a:cubicBezTo>
                  <a:pt x="268" y="0"/>
                  <a:pt x="214" y="30"/>
                  <a:pt x="179" y="83"/>
                </a:cubicBezTo>
                <a:cubicBezTo>
                  <a:pt x="0" y="356"/>
                  <a:pt x="0" y="356"/>
                  <a:pt x="0" y="356"/>
                </a:cubicBezTo>
                <a:cubicBezTo>
                  <a:pt x="105" y="422"/>
                  <a:pt x="105" y="422"/>
                  <a:pt x="105" y="422"/>
                </a:cubicBezTo>
                <a:cubicBezTo>
                  <a:pt x="129" y="386"/>
                  <a:pt x="164" y="333"/>
                  <a:pt x="186" y="300"/>
                </a:cubicBezTo>
                <a:cubicBezTo>
                  <a:pt x="284" y="152"/>
                  <a:pt x="284" y="152"/>
                  <a:pt x="284" y="152"/>
                </a:cubicBezTo>
                <a:cubicBezTo>
                  <a:pt x="308" y="115"/>
                  <a:pt x="347" y="115"/>
                  <a:pt x="371" y="152"/>
                </a:cubicBezTo>
                <a:cubicBezTo>
                  <a:pt x="469" y="300"/>
                  <a:pt x="469" y="300"/>
                  <a:pt x="469" y="300"/>
                </a:cubicBezTo>
                <a:cubicBezTo>
                  <a:pt x="490" y="332"/>
                  <a:pt x="523" y="382"/>
                  <a:pt x="547" y="419"/>
                </a:cubicBezTo>
                <a:cubicBezTo>
                  <a:pt x="620" y="419"/>
                  <a:pt x="620" y="419"/>
                  <a:pt x="620" y="419"/>
                </a:cubicBezTo>
                <a:cubicBezTo>
                  <a:pt x="650" y="348"/>
                  <a:pt x="650" y="348"/>
                  <a:pt x="650" y="348"/>
                </a:cubicBezTo>
                <a:cubicBezTo>
                  <a:pt x="650" y="348"/>
                  <a:pt x="650" y="348"/>
                  <a:pt x="650" y="348"/>
                </a:cubicBezTo>
                <a:cubicBezTo>
                  <a:pt x="475" y="83"/>
                  <a:pt x="475" y="83"/>
                  <a:pt x="475" y="83"/>
                </a:cubicBezTo>
                <a:cubicBezTo>
                  <a:pt x="440" y="30"/>
                  <a:pt x="386" y="0"/>
                  <a:pt x="327" y="0"/>
                </a:cubicBezTo>
                <a:close/>
              </a:path>
            </a:pathLst>
          </a:custGeom>
          <a:solidFill>
            <a:schemeClr val="accent4"/>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88" name="Freeform 16"/>
          <p:cNvSpPr>
            <a:spLocks/>
          </p:cNvSpPr>
          <p:nvPr userDrawn="1"/>
        </p:nvSpPr>
        <p:spPr bwMode="auto">
          <a:xfrm>
            <a:off x="1273267" y="3617635"/>
            <a:ext cx="2073817" cy="1353255"/>
          </a:xfrm>
          <a:custGeom>
            <a:avLst/>
            <a:gdLst>
              <a:gd name="T0" fmla="*/ 619 w 649"/>
              <a:gd name="T1" fmla="*/ 5 h 422"/>
              <a:gd name="T2" fmla="*/ 544 w 649"/>
              <a:gd name="T3" fmla="*/ 4 h 422"/>
              <a:gd name="T4" fmla="*/ 466 w 649"/>
              <a:gd name="T5" fmla="*/ 122 h 422"/>
              <a:gd name="T6" fmla="*/ 369 w 649"/>
              <a:gd name="T7" fmla="*/ 270 h 422"/>
              <a:gd name="T8" fmla="*/ 281 w 649"/>
              <a:gd name="T9" fmla="*/ 270 h 422"/>
              <a:gd name="T10" fmla="*/ 184 w 649"/>
              <a:gd name="T11" fmla="*/ 122 h 422"/>
              <a:gd name="T12" fmla="*/ 103 w 649"/>
              <a:gd name="T13" fmla="*/ 0 h 422"/>
              <a:gd name="T14" fmla="*/ 103 w 649"/>
              <a:gd name="T15" fmla="*/ 0 h 422"/>
              <a:gd name="T16" fmla="*/ 73 w 649"/>
              <a:gd name="T17" fmla="*/ 70 h 422"/>
              <a:gd name="T18" fmla="*/ 0 w 649"/>
              <a:gd name="T19" fmla="*/ 70 h 422"/>
              <a:gd name="T20" fmla="*/ 177 w 649"/>
              <a:gd name="T21" fmla="*/ 338 h 422"/>
              <a:gd name="T22" fmla="*/ 289 w 649"/>
              <a:gd name="T23" fmla="*/ 418 h 422"/>
              <a:gd name="T24" fmla="*/ 321 w 649"/>
              <a:gd name="T25" fmla="*/ 422 h 422"/>
              <a:gd name="T26" fmla="*/ 325 w 649"/>
              <a:gd name="T27" fmla="*/ 422 h 422"/>
              <a:gd name="T28" fmla="*/ 473 w 649"/>
              <a:gd name="T29" fmla="*/ 338 h 422"/>
              <a:gd name="T30" fmla="*/ 649 w 649"/>
              <a:gd name="T31" fmla="*/ 71 h 422"/>
              <a:gd name="T32" fmla="*/ 619 w 649"/>
              <a:gd name="T33" fmla="*/ 5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9" h="422">
                <a:moveTo>
                  <a:pt x="619" y="5"/>
                </a:moveTo>
                <a:cubicBezTo>
                  <a:pt x="544" y="4"/>
                  <a:pt x="544" y="4"/>
                  <a:pt x="544" y="4"/>
                </a:cubicBezTo>
                <a:cubicBezTo>
                  <a:pt x="520" y="40"/>
                  <a:pt x="487" y="90"/>
                  <a:pt x="466" y="122"/>
                </a:cubicBezTo>
                <a:cubicBezTo>
                  <a:pt x="369" y="270"/>
                  <a:pt x="369" y="270"/>
                  <a:pt x="369" y="270"/>
                </a:cubicBezTo>
                <a:cubicBezTo>
                  <a:pt x="345" y="306"/>
                  <a:pt x="305" y="306"/>
                  <a:pt x="281" y="270"/>
                </a:cubicBezTo>
                <a:cubicBezTo>
                  <a:pt x="184" y="122"/>
                  <a:pt x="184" y="122"/>
                  <a:pt x="184" y="122"/>
                </a:cubicBezTo>
                <a:cubicBezTo>
                  <a:pt x="162" y="89"/>
                  <a:pt x="127" y="36"/>
                  <a:pt x="103" y="0"/>
                </a:cubicBezTo>
                <a:cubicBezTo>
                  <a:pt x="103" y="0"/>
                  <a:pt x="103" y="0"/>
                  <a:pt x="103" y="0"/>
                </a:cubicBezTo>
                <a:cubicBezTo>
                  <a:pt x="73" y="70"/>
                  <a:pt x="73" y="70"/>
                  <a:pt x="73" y="70"/>
                </a:cubicBezTo>
                <a:cubicBezTo>
                  <a:pt x="0" y="70"/>
                  <a:pt x="0" y="70"/>
                  <a:pt x="0" y="70"/>
                </a:cubicBezTo>
                <a:cubicBezTo>
                  <a:pt x="177" y="338"/>
                  <a:pt x="177" y="338"/>
                  <a:pt x="177" y="338"/>
                </a:cubicBezTo>
                <a:cubicBezTo>
                  <a:pt x="205" y="380"/>
                  <a:pt x="244" y="408"/>
                  <a:pt x="289" y="418"/>
                </a:cubicBezTo>
                <a:cubicBezTo>
                  <a:pt x="321" y="422"/>
                  <a:pt x="321" y="422"/>
                  <a:pt x="321" y="422"/>
                </a:cubicBezTo>
                <a:cubicBezTo>
                  <a:pt x="323" y="422"/>
                  <a:pt x="324" y="422"/>
                  <a:pt x="325" y="422"/>
                </a:cubicBezTo>
                <a:cubicBezTo>
                  <a:pt x="384" y="422"/>
                  <a:pt x="438" y="391"/>
                  <a:pt x="473" y="338"/>
                </a:cubicBezTo>
                <a:cubicBezTo>
                  <a:pt x="649" y="71"/>
                  <a:pt x="649" y="71"/>
                  <a:pt x="649" y="71"/>
                </a:cubicBezTo>
                <a:lnTo>
                  <a:pt x="619" y="5"/>
                </a:lnTo>
                <a:close/>
              </a:path>
            </a:pathLst>
          </a:custGeom>
          <a:solidFill>
            <a:schemeClr val="accent6"/>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89" name="Freeform 18"/>
          <p:cNvSpPr>
            <a:spLocks/>
          </p:cNvSpPr>
          <p:nvPr userDrawn="1"/>
        </p:nvSpPr>
        <p:spPr bwMode="auto">
          <a:xfrm>
            <a:off x="4754414" y="3612228"/>
            <a:ext cx="2073817" cy="1351903"/>
          </a:xfrm>
          <a:custGeom>
            <a:avLst/>
            <a:gdLst>
              <a:gd name="T0" fmla="*/ 618 w 649"/>
              <a:gd name="T1" fmla="*/ 6 h 422"/>
              <a:gd name="T2" fmla="*/ 544 w 649"/>
              <a:gd name="T3" fmla="*/ 5 h 422"/>
              <a:gd name="T4" fmla="*/ 466 w 649"/>
              <a:gd name="T5" fmla="*/ 122 h 422"/>
              <a:gd name="T6" fmla="*/ 369 w 649"/>
              <a:gd name="T7" fmla="*/ 270 h 422"/>
              <a:gd name="T8" fmla="*/ 281 w 649"/>
              <a:gd name="T9" fmla="*/ 270 h 422"/>
              <a:gd name="T10" fmla="*/ 183 w 649"/>
              <a:gd name="T11" fmla="*/ 122 h 422"/>
              <a:gd name="T12" fmla="*/ 103 w 649"/>
              <a:gd name="T13" fmla="*/ 0 h 422"/>
              <a:gd name="T14" fmla="*/ 103 w 649"/>
              <a:gd name="T15" fmla="*/ 0 h 422"/>
              <a:gd name="T16" fmla="*/ 73 w 649"/>
              <a:gd name="T17" fmla="*/ 70 h 422"/>
              <a:gd name="T18" fmla="*/ 0 w 649"/>
              <a:gd name="T19" fmla="*/ 70 h 422"/>
              <a:gd name="T20" fmla="*/ 177 w 649"/>
              <a:gd name="T21" fmla="*/ 339 h 422"/>
              <a:gd name="T22" fmla="*/ 288 w 649"/>
              <a:gd name="T23" fmla="*/ 418 h 422"/>
              <a:gd name="T24" fmla="*/ 321 w 649"/>
              <a:gd name="T25" fmla="*/ 422 h 422"/>
              <a:gd name="T26" fmla="*/ 325 w 649"/>
              <a:gd name="T27" fmla="*/ 422 h 422"/>
              <a:gd name="T28" fmla="*/ 473 w 649"/>
              <a:gd name="T29" fmla="*/ 339 h 422"/>
              <a:gd name="T30" fmla="*/ 649 w 649"/>
              <a:gd name="T31" fmla="*/ 72 h 422"/>
              <a:gd name="T32" fmla="*/ 618 w 649"/>
              <a:gd name="T33" fmla="*/ 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9" h="422">
                <a:moveTo>
                  <a:pt x="618" y="6"/>
                </a:moveTo>
                <a:cubicBezTo>
                  <a:pt x="544" y="5"/>
                  <a:pt x="544" y="5"/>
                  <a:pt x="544" y="5"/>
                </a:cubicBezTo>
                <a:cubicBezTo>
                  <a:pt x="520" y="41"/>
                  <a:pt x="487" y="90"/>
                  <a:pt x="466" y="122"/>
                </a:cubicBezTo>
                <a:cubicBezTo>
                  <a:pt x="369" y="270"/>
                  <a:pt x="369" y="270"/>
                  <a:pt x="369" y="270"/>
                </a:cubicBezTo>
                <a:cubicBezTo>
                  <a:pt x="344" y="307"/>
                  <a:pt x="305" y="307"/>
                  <a:pt x="281" y="270"/>
                </a:cubicBezTo>
                <a:cubicBezTo>
                  <a:pt x="183" y="122"/>
                  <a:pt x="183" y="122"/>
                  <a:pt x="183" y="122"/>
                </a:cubicBezTo>
                <a:cubicBezTo>
                  <a:pt x="162" y="89"/>
                  <a:pt x="127" y="37"/>
                  <a:pt x="103" y="0"/>
                </a:cubicBezTo>
                <a:cubicBezTo>
                  <a:pt x="103" y="0"/>
                  <a:pt x="103" y="0"/>
                  <a:pt x="103" y="0"/>
                </a:cubicBezTo>
                <a:cubicBezTo>
                  <a:pt x="73" y="70"/>
                  <a:pt x="73" y="70"/>
                  <a:pt x="73" y="70"/>
                </a:cubicBezTo>
                <a:cubicBezTo>
                  <a:pt x="0" y="70"/>
                  <a:pt x="0" y="70"/>
                  <a:pt x="0" y="70"/>
                </a:cubicBezTo>
                <a:cubicBezTo>
                  <a:pt x="177" y="339"/>
                  <a:pt x="177" y="339"/>
                  <a:pt x="177" y="339"/>
                </a:cubicBezTo>
                <a:cubicBezTo>
                  <a:pt x="205" y="381"/>
                  <a:pt x="244" y="409"/>
                  <a:pt x="288" y="418"/>
                </a:cubicBezTo>
                <a:cubicBezTo>
                  <a:pt x="321" y="422"/>
                  <a:pt x="321" y="422"/>
                  <a:pt x="321" y="422"/>
                </a:cubicBezTo>
                <a:cubicBezTo>
                  <a:pt x="322" y="422"/>
                  <a:pt x="324" y="422"/>
                  <a:pt x="325" y="422"/>
                </a:cubicBezTo>
                <a:cubicBezTo>
                  <a:pt x="384" y="422"/>
                  <a:pt x="438" y="392"/>
                  <a:pt x="473" y="339"/>
                </a:cubicBezTo>
                <a:cubicBezTo>
                  <a:pt x="649" y="72"/>
                  <a:pt x="649" y="72"/>
                  <a:pt x="649" y="72"/>
                </a:cubicBezTo>
                <a:lnTo>
                  <a:pt x="618" y="6"/>
                </a:lnTo>
                <a:close/>
              </a:path>
            </a:pathLst>
          </a:custGeom>
          <a:solidFill>
            <a:schemeClr val="tx1"/>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grpSp>
        <p:nvGrpSpPr>
          <p:cNvPr id="91" name="Group 90"/>
          <p:cNvGrpSpPr>
            <a:grpSpLocks noChangeAspect="1"/>
          </p:cNvGrpSpPr>
          <p:nvPr userDrawn="1"/>
        </p:nvGrpSpPr>
        <p:grpSpPr>
          <a:xfrm>
            <a:off x="2114915" y="3525816"/>
            <a:ext cx="393224" cy="448854"/>
            <a:chOff x="2005013" y="1858963"/>
            <a:chExt cx="325437" cy="371476"/>
          </a:xfrm>
          <a:solidFill>
            <a:schemeClr val="accent6"/>
          </a:solidFill>
        </p:grpSpPr>
        <p:sp>
          <p:nvSpPr>
            <p:cNvPr id="92" name="Freeform 26"/>
            <p:cNvSpPr>
              <a:spLocks noEditPoints="1"/>
            </p:cNvSpPr>
            <p:nvPr/>
          </p:nvSpPr>
          <p:spPr bwMode="auto">
            <a:xfrm>
              <a:off x="2051050" y="1905001"/>
              <a:ext cx="231775" cy="233363"/>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4 h 60"/>
                <a:gd name="T12" fmla="*/ 4 w 60"/>
                <a:gd name="T13" fmla="*/ 30 h 60"/>
                <a:gd name="T14" fmla="*/ 30 w 60"/>
                <a:gd name="T15" fmla="*/ 56 h 60"/>
                <a:gd name="T16" fmla="*/ 56 w 60"/>
                <a:gd name="T17" fmla="*/ 30 h 60"/>
                <a:gd name="T18" fmla="*/ 30 w 60"/>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7"/>
                    <a:pt x="0" y="30"/>
                  </a:cubicBezTo>
                  <a:cubicBezTo>
                    <a:pt x="0" y="13"/>
                    <a:pt x="13" y="0"/>
                    <a:pt x="30" y="0"/>
                  </a:cubicBezTo>
                  <a:cubicBezTo>
                    <a:pt x="47" y="0"/>
                    <a:pt x="60" y="13"/>
                    <a:pt x="60" y="30"/>
                  </a:cubicBezTo>
                  <a:cubicBezTo>
                    <a:pt x="60" y="47"/>
                    <a:pt x="47" y="60"/>
                    <a:pt x="30" y="60"/>
                  </a:cubicBezTo>
                  <a:close/>
                  <a:moveTo>
                    <a:pt x="30" y="4"/>
                  </a:moveTo>
                  <a:cubicBezTo>
                    <a:pt x="16" y="4"/>
                    <a:pt x="4" y="16"/>
                    <a:pt x="4" y="30"/>
                  </a:cubicBezTo>
                  <a:cubicBezTo>
                    <a:pt x="4" y="44"/>
                    <a:pt x="16" y="56"/>
                    <a:pt x="30" y="56"/>
                  </a:cubicBezTo>
                  <a:cubicBezTo>
                    <a:pt x="44" y="56"/>
                    <a:pt x="56" y="44"/>
                    <a:pt x="56" y="30"/>
                  </a:cubicBezTo>
                  <a:cubicBezTo>
                    <a:pt x="56" y="16"/>
                    <a:pt x="44" y="4"/>
                    <a:pt x="3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93" name="Freeform 27"/>
            <p:cNvSpPr>
              <a:spLocks/>
            </p:cNvSpPr>
            <p:nvPr/>
          </p:nvSpPr>
          <p:spPr bwMode="auto">
            <a:xfrm>
              <a:off x="2112963" y="2122488"/>
              <a:ext cx="107950" cy="46038"/>
            </a:xfrm>
            <a:custGeom>
              <a:avLst/>
              <a:gdLst>
                <a:gd name="T0" fmla="*/ 26 w 28"/>
                <a:gd name="T1" fmla="*/ 12 h 12"/>
                <a:gd name="T2" fmla="*/ 2 w 28"/>
                <a:gd name="T3" fmla="*/ 12 h 12"/>
                <a:gd name="T4" fmla="*/ 0 w 28"/>
                <a:gd name="T5" fmla="*/ 10 h 12"/>
                <a:gd name="T6" fmla="*/ 0 w 28"/>
                <a:gd name="T7" fmla="*/ 0 h 12"/>
                <a:gd name="T8" fmla="*/ 4 w 28"/>
                <a:gd name="T9" fmla="*/ 0 h 12"/>
                <a:gd name="T10" fmla="*/ 4 w 28"/>
                <a:gd name="T11" fmla="*/ 8 h 12"/>
                <a:gd name="T12" fmla="*/ 24 w 28"/>
                <a:gd name="T13" fmla="*/ 8 h 12"/>
                <a:gd name="T14" fmla="*/ 24 w 28"/>
                <a:gd name="T15" fmla="*/ 0 h 12"/>
                <a:gd name="T16" fmla="*/ 28 w 28"/>
                <a:gd name="T17" fmla="*/ 0 h 12"/>
                <a:gd name="T18" fmla="*/ 28 w 28"/>
                <a:gd name="T19" fmla="*/ 10 h 12"/>
                <a:gd name="T20" fmla="*/ 26 w 28"/>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2">
                  <a:moveTo>
                    <a:pt x="26" y="12"/>
                  </a:moveTo>
                  <a:cubicBezTo>
                    <a:pt x="2" y="12"/>
                    <a:pt x="2" y="12"/>
                    <a:pt x="2" y="12"/>
                  </a:cubicBezTo>
                  <a:cubicBezTo>
                    <a:pt x="1" y="12"/>
                    <a:pt x="0" y="11"/>
                    <a:pt x="0" y="10"/>
                  </a:cubicBezTo>
                  <a:cubicBezTo>
                    <a:pt x="0" y="0"/>
                    <a:pt x="0" y="0"/>
                    <a:pt x="0" y="0"/>
                  </a:cubicBezTo>
                  <a:cubicBezTo>
                    <a:pt x="4" y="0"/>
                    <a:pt x="4" y="0"/>
                    <a:pt x="4" y="0"/>
                  </a:cubicBezTo>
                  <a:cubicBezTo>
                    <a:pt x="4" y="8"/>
                    <a:pt x="4" y="8"/>
                    <a:pt x="4" y="8"/>
                  </a:cubicBezTo>
                  <a:cubicBezTo>
                    <a:pt x="24" y="8"/>
                    <a:pt x="24" y="8"/>
                    <a:pt x="24" y="8"/>
                  </a:cubicBezTo>
                  <a:cubicBezTo>
                    <a:pt x="24" y="0"/>
                    <a:pt x="24" y="0"/>
                    <a:pt x="24" y="0"/>
                  </a:cubicBezTo>
                  <a:cubicBezTo>
                    <a:pt x="28" y="0"/>
                    <a:pt x="28" y="0"/>
                    <a:pt x="28" y="0"/>
                  </a:cubicBezTo>
                  <a:cubicBezTo>
                    <a:pt x="28" y="10"/>
                    <a:pt x="28" y="10"/>
                    <a:pt x="28" y="10"/>
                  </a:cubicBezTo>
                  <a:cubicBezTo>
                    <a:pt x="28" y="11"/>
                    <a:pt x="27"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94" name="Freeform 28"/>
            <p:cNvSpPr>
              <a:spLocks noEditPoints="1"/>
            </p:cNvSpPr>
            <p:nvPr/>
          </p:nvSpPr>
          <p:spPr bwMode="auto">
            <a:xfrm>
              <a:off x="2128838" y="2152651"/>
              <a:ext cx="76200" cy="47625"/>
            </a:xfrm>
            <a:custGeom>
              <a:avLst/>
              <a:gdLst>
                <a:gd name="T0" fmla="*/ 18 w 20"/>
                <a:gd name="T1" fmla="*/ 12 h 12"/>
                <a:gd name="T2" fmla="*/ 2 w 20"/>
                <a:gd name="T3" fmla="*/ 12 h 12"/>
                <a:gd name="T4" fmla="*/ 0 w 20"/>
                <a:gd name="T5" fmla="*/ 10 h 12"/>
                <a:gd name="T6" fmla="*/ 0 w 20"/>
                <a:gd name="T7" fmla="*/ 2 h 12"/>
                <a:gd name="T8" fmla="*/ 2 w 20"/>
                <a:gd name="T9" fmla="*/ 0 h 12"/>
                <a:gd name="T10" fmla="*/ 18 w 20"/>
                <a:gd name="T11" fmla="*/ 0 h 12"/>
                <a:gd name="T12" fmla="*/ 20 w 20"/>
                <a:gd name="T13" fmla="*/ 2 h 12"/>
                <a:gd name="T14" fmla="*/ 20 w 20"/>
                <a:gd name="T15" fmla="*/ 10 h 12"/>
                <a:gd name="T16" fmla="*/ 18 w 20"/>
                <a:gd name="T17" fmla="*/ 12 h 12"/>
                <a:gd name="T18" fmla="*/ 4 w 20"/>
                <a:gd name="T19" fmla="*/ 8 h 12"/>
                <a:gd name="T20" fmla="*/ 16 w 20"/>
                <a:gd name="T21" fmla="*/ 8 h 12"/>
                <a:gd name="T22" fmla="*/ 16 w 20"/>
                <a:gd name="T23" fmla="*/ 4 h 12"/>
                <a:gd name="T24" fmla="*/ 4 w 20"/>
                <a:gd name="T25" fmla="*/ 4 h 12"/>
                <a:gd name="T26" fmla="*/ 4 w 20"/>
                <a:gd name="T2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2">
                  <a:moveTo>
                    <a:pt x="18" y="12"/>
                  </a:moveTo>
                  <a:cubicBezTo>
                    <a:pt x="2" y="12"/>
                    <a:pt x="2" y="12"/>
                    <a:pt x="2" y="12"/>
                  </a:cubicBezTo>
                  <a:cubicBezTo>
                    <a:pt x="1" y="12"/>
                    <a:pt x="0" y="11"/>
                    <a:pt x="0" y="10"/>
                  </a:cubicBezTo>
                  <a:cubicBezTo>
                    <a:pt x="0" y="2"/>
                    <a:pt x="0" y="2"/>
                    <a:pt x="0" y="2"/>
                  </a:cubicBezTo>
                  <a:cubicBezTo>
                    <a:pt x="0" y="1"/>
                    <a:pt x="1" y="0"/>
                    <a:pt x="2" y="0"/>
                  </a:cubicBezTo>
                  <a:cubicBezTo>
                    <a:pt x="18" y="0"/>
                    <a:pt x="18" y="0"/>
                    <a:pt x="18" y="0"/>
                  </a:cubicBezTo>
                  <a:cubicBezTo>
                    <a:pt x="19" y="0"/>
                    <a:pt x="20" y="1"/>
                    <a:pt x="20" y="2"/>
                  </a:cubicBezTo>
                  <a:cubicBezTo>
                    <a:pt x="20" y="10"/>
                    <a:pt x="20" y="10"/>
                    <a:pt x="20" y="10"/>
                  </a:cubicBezTo>
                  <a:cubicBezTo>
                    <a:pt x="20" y="11"/>
                    <a:pt x="19" y="12"/>
                    <a:pt x="18" y="12"/>
                  </a:cubicBezTo>
                  <a:close/>
                  <a:moveTo>
                    <a:pt x="4" y="8"/>
                  </a:moveTo>
                  <a:cubicBezTo>
                    <a:pt x="16" y="8"/>
                    <a:pt x="16" y="8"/>
                    <a:pt x="16" y="8"/>
                  </a:cubicBezTo>
                  <a:cubicBezTo>
                    <a:pt x="16" y="4"/>
                    <a:pt x="16" y="4"/>
                    <a:pt x="16" y="4"/>
                  </a:cubicBezTo>
                  <a:cubicBezTo>
                    <a:pt x="4" y="4"/>
                    <a:pt x="4" y="4"/>
                    <a:pt x="4" y="4"/>
                  </a:cubicBez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95" name="Freeform 29"/>
            <p:cNvSpPr>
              <a:spLocks/>
            </p:cNvSpPr>
            <p:nvPr/>
          </p:nvSpPr>
          <p:spPr bwMode="auto">
            <a:xfrm>
              <a:off x="2159000" y="2184401"/>
              <a:ext cx="15875" cy="46038"/>
            </a:xfrm>
            <a:custGeom>
              <a:avLst/>
              <a:gdLst>
                <a:gd name="T0" fmla="*/ 2 w 4"/>
                <a:gd name="T1" fmla="*/ 12 h 12"/>
                <a:gd name="T2" fmla="*/ 0 w 4"/>
                <a:gd name="T3" fmla="*/ 10 h 12"/>
                <a:gd name="T4" fmla="*/ 0 w 4"/>
                <a:gd name="T5" fmla="*/ 2 h 12"/>
                <a:gd name="T6" fmla="*/ 2 w 4"/>
                <a:gd name="T7" fmla="*/ 0 h 12"/>
                <a:gd name="T8" fmla="*/ 4 w 4"/>
                <a:gd name="T9" fmla="*/ 2 h 12"/>
                <a:gd name="T10" fmla="*/ 4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1" y="12"/>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2"/>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96" name="Freeform 30"/>
            <p:cNvSpPr>
              <a:spLocks/>
            </p:cNvSpPr>
            <p:nvPr/>
          </p:nvSpPr>
          <p:spPr bwMode="auto">
            <a:xfrm>
              <a:off x="2159000" y="1858963"/>
              <a:ext cx="15875" cy="31750"/>
            </a:xfrm>
            <a:custGeom>
              <a:avLst/>
              <a:gdLst>
                <a:gd name="T0" fmla="*/ 2 w 4"/>
                <a:gd name="T1" fmla="*/ 8 h 8"/>
                <a:gd name="T2" fmla="*/ 0 w 4"/>
                <a:gd name="T3" fmla="*/ 6 h 8"/>
                <a:gd name="T4" fmla="*/ 0 w 4"/>
                <a:gd name="T5" fmla="*/ 2 h 8"/>
                <a:gd name="T6" fmla="*/ 2 w 4"/>
                <a:gd name="T7" fmla="*/ 0 h 8"/>
                <a:gd name="T8" fmla="*/ 4 w 4"/>
                <a:gd name="T9" fmla="*/ 2 h 8"/>
                <a:gd name="T10" fmla="*/ 4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1" y="8"/>
                    <a:pt x="0" y="7"/>
                    <a:pt x="0" y="6"/>
                  </a:cubicBezTo>
                  <a:cubicBezTo>
                    <a:pt x="0" y="2"/>
                    <a:pt x="0" y="2"/>
                    <a:pt x="0" y="2"/>
                  </a:cubicBezTo>
                  <a:cubicBezTo>
                    <a:pt x="0" y="1"/>
                    <a:pt x="1" y="0"/>
                    <a:pt x="2" y="0"/>
                  </a:cubicBezTo>
                  <a:cubicBezTo>
                    <a:pt x="3" y="0"/>
                    <a:pt x="4" y="1"/>
                    <a:pt x="4" y="2"/>
                  </a:cubicBezTo>
                  <a:cubicBezTo>
                    <a:pt x="4" y="6"/>
                    <a:pt x="4" y="6"/>
                    <a:pt x="4" y="6"/>
                  </a:cubicBezTo>
                  <a:cubicBezTo>
                    <a:pt x="4" y="7"/>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97" name="Freeform 31"/>
            <p:cNvSpPr>
              <a:spLocks/>
            </p:cNvSpPr>
            <p:nvPr/>
          </p:nvSpPr>
          <p:spPr bwMode="auto">
            <a:xfrm>
              <a:off x="2255838" y="1905001"/>
              <a:ext cx="26987" cy="26988"/>
            </a:xfrm>
            <a:custGeom>
              <a:avLst/>
              <a:gdLst>
                <a:gd name="T0" fmla="*/ 2 w 7"/>
                <a:gd name="T1" fmla="*/ 7 h 7"/>
                <a:gd name="T2" fmla="*/ 1 w 7"/>
                <a:gd name="T3" fmla="*/ 6 h 7"/>
                <a:gd name="T4" fmla="*/ 1 w 7"/>
                <a:gd name="T5" fmla="*/ 3 h 7"/>
                <a:gd name="T6" fmla="*/ 4 w 7"/>
                <a:gd name="T7" fmla="*/ 0 h 7"/>
                <a:gd name="T8" fmla="*/ 7 w 7"/>
                <a:gd name="T9" fmla="*/ 0 h 7"/>
                <a:gd name="T10" fmla="*/ 7 w 7"/>
                <a:gd name="T11" fmla="*/ 3 h 7"/>
                <a:gd name="T12" fmla="*/ 4 w 7"/>
                <a:gd name="T13" fmla="*/ 6 h 7"/>
                <a:gd name="T14" fmla="*/ 2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2" y="7"/>
                  </a:moveTo>
                  <a:cubicBezTo>
                    <a:pt x="2" y="7"/>
                    <a:pt x="1" y="6"/>
                    <a:pt x="1" y="6"/>
                  </a:cubicBezTo>
                  <a:cubicBezTo>
                    <a:pt x="0" y="5"/>
                    <a:pt x="0" y="4"/>
                    <a:pt x="1" y="3"/>
                  </a:cubicBezTo>
                  <a:cubicBezTo>
                    <a:pt x="4" y="0"/>
                    <a:pt x="4" y="0"/>
                    <a:pt x="4" y="0"/>
                  </a:cubicBezTo>
                  <a:cubicBezTo>
                    <a:pt x="5" y="0"/>
                    <a:pt x="6" y="0"/>
                    <a:pt x="7" y="0"/>
                  </a:cubicBezTo>
                  <a:cubicBezTo>
                    <a:pt x="7" y="1"/>
                    <a:pt x="7" y="2"/>
                    <a:pt x="7" y="3"/>
                  </a:cubicBezTo>
                  <a:cubicBezTo>
                    <a:pt x="4" y="6"/>
                    <a:pt x="4" y="6"/>
                    <a:pt x="4" y="6"/>
                  </a:cubicBezTo>
                  <a:cubicBezTo>
                    <a:pt x="3" y="6"/>
                    <a:pt x="3" y="7"/>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98" name="Freeform 32"/>
            <p:cNvSpPr>
              <a:spLocks/>
            </p:cNvSpPr>
            <p:nvPr/>
          </p:nvSpPr>
          <p:spPr bwMode="auto">
            <a:xfrm>
              <a:off x="2298700" y="2014538"/>
              <a:ext cx="31750" cy="14288"/>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99" name="Freeform 33"/>
            <p:cNvSpPr>
              <a:spLocks/>
            </p:cNvSpPr>
            <p:nvPr/>
          </p:nvSpPr>
          <p:spPr bwMode="auto">
            <a:xfrm>
              <a:off x="2255838" y="2109788"/>
              <a:ext cx="26987" cy="28575"/>
            </a:xfrm>
            <a:custGeom>
              <a:avLst/>
              <a:gdLst>
                <a:gd name="T0" fmla="*/ 5 w 7"/>
                <a:gd name="T1" fmla="*/ 7 h 7"/>
                <a:gd name="T2" fmla="*/ 4 w 7"/>
                <a:gd name="T3" fmla="*/ 7 h 7"/>
                <a:gd name="T4" fmla="*/ 1 w 7"/>
                <a:gd name="T5" fmla="*/ 4 h 7"/>
                <a:gd name="T6" fmla="*/ 1 w 7"/>
                <a:gd name="T7" fmla="*/ 1 h 7"/>
                <a:gd name="T8" fmla="*/ 4 w 7"/>
                <a:gd name="T9" fmla="*/ 1 h 7"/>
                <a:gd name="T10" fmla="*/ 7 w 7"/>
                <a:gd name="T11" fmla="*/ 4 h 7"/>
                <a:gd name="T12" fmla="*/ 7 w 7"/>
                <a:gd name="T13" fmla="*/ 7 h 7"/>
                <a:gd name="T14" fmla="*/ 5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5" y="7"/>
                  </a:moveTo>
                  <a:cubicBezTo>
                    <a:pt x="5" y="7"/>
                    <a:pt x="4" y="7"/>
                    <a:pt x="4" y="7"/>
                  </a:cubicBezTo>
                  <a:cubicBezTo>
                    <a:pt x="1" y="4"/>
                    <a:pt x="1" y="4"/>
                    <a:pt x="1" y="4"/>
                  </a:cubicBezTo>
                  <a:cubicBezTo>
                    <a:pt x="0" y="3"/>
                    <a:pt x="0" y="2"/>
                    <a:pt x="1" y="1"/>
                  </a:cubicBezTo>
                  <a:cubicBezTo>
                    <a:pt x="2" y="0"/>
                    <a:pt x="3" y="0"/>
                    <a:pt x="4" y="1"/>
                  </a:cubicBezTo>
                  <a:cubicBezTo>
                    <a:pt x="7" y="4"/>
                    <a:pt x="7" y="4"/>
                    <a:pt x="7" y="4"/>
                  </a:cubicBezTo>
                  <a:cubicBezTo>
                    <a:pt x="7" y="5"/>
                    <a:pt x="7" y="6"/>
                    <a:pt x="7" y="7"/>
                  </a:cubicBezTo>
                  <a:cubicBezTo>
                    <a:pt x="6" y="7"/>
                    <a:pt x="6" y="7"/>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00" name="Freeform 34"/>
            <p:cNvSpPr>
              <a:spLocks/>
            </p:cNvSpPr>
            <p:nvPr/>
          </p:nvSpPr>
          <p:spPr bwMode="auto">
            <a:xfrm>
              <a:off x="2051050" y="1905001"/>
              <a:ext cx="26987" cy="26988"/>
            </a:xfrm>
            <a:custGeom>
              <a:avLst/>
              <a:gdLst>
                <a:gd name="T0" fmla="*/ 5 w 7"/>
                <a:gd name="T1" fmla="*/ 7 h 7"/>
                <a:gd name="T2" fmla="*/ 3 w 7"/>
                <a:gd name="T3" fmla="*/ 6 h 7"/>
                <a:gd name="T4" fmla="*/ 0 w 7"/>
                <a:gd name="T5" fmla="*/ 3 h 7"/>
                <a:gd name="T6" fmla="*/ 0 w 7"/>
                <a:gd name="T7" fmla="*/ 0 h 7"/>
                <a:gd name="T8" fmla="*/ 3 w 7"/>
                <a:gd name="T9" fmla="*/ 0 h 7"/>
                <a:gd name="T10" fmla="*/ 6 w 7"/>
                <a:gd name="T11" fmla="*/ 3 h 7"/>
                <a:gd name="T12" fmla="*/ 6 w 7"/>
                <a:gd name="T13" fmla="*/ 6 h 7"/>
                <a:gd name="T14" fmla="*/ 5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5" y="7"/>
                  </a:moveTo>
                  <a:cubicBezTo>
                    <a:pt x="4" y="7"/>
                    <a:pt x="4" y="6"/>
                    <a:pt x="3" y="6"/>
                  </a:cubicBezTo>
                  <a:cubicBezTo>
                    <a:pt x="0" y="3"/>
                    <a:pt x="0" y="3"/>
                    <a:pt x="0" y="3"/>
                  </a:cubicBezTo>
                  <a:cubicBezTo>
                    <a:pt x="0" y="2"/>
                    <a:pt x="0" y="1"/>
                    <a:pt x="0" y="0"/>
                  </a:cubicBezTo>
                  <a:cubicBezTo>
                    <a:pt x="1" y="0"/>
                    <a:pt x="2" y="0"/>
                    <a:pt x="3" y="0"/>
                  </a:cubicBezTo>
                  <a:cubicBezTo>
                    <a:pt x="6" y="3"/>
                    <a:pt x="6" y="3"/>
                    <a:pt x="6" y="3"/>
                  </a:cubicBezTo>
                  <a:cubicBezTo>
                    <a:pt x="7" y="4"/>
                    <a:pt x="7" y="5"/>
                    <a:pt x="6" y="6"/>
                  </a:cubicBezTo>
                  <a:cubicBezTo>
                    <a:pt x="6" y="6"/>
                    <a:pt x="5" y="7"/>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01" name="Freeform 35"/>
            <p:cNvSpPr>
              <a:spLocks/>
            </p:cNvSpPr>
            <p:nvPr/>
          </p:nvSpPr>
          <p:spPr bwMode="auto">
            <a:xfrm>
              <a:off x="2005013" y="2014538"/>
              <a:ext cx="30162" cy="14288"/>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02" name="Freeform 36"/>
            <p:cNvSpPr>
              <a:spLocks/>
            </p:cNvSpPr>
            <p:nvPr/>
          </p:nvSpPr>
          <p:spPr bwMode="auto">
            <a:xfrm>
              <a:off x="2051050" y="2109788"/>
              <a:ext cx="26987" cy="28575"/>
            </a:xfrm>
            <a:custGeom>
              <a:avLst/>
              <a:gdLst>
                <a:gd name="T0" fmla="*/ 2 w 7"/>
                <a:gd name="T1" fmla="*/ 7 h 7"/>
                <a:gd name="T2" fmla="*/ 0 w 7"/>
                <a:gd name="T3" fmla="*/ 7 h 7"/>
                <a:gd name="T4" fmla="*/ 0 w 7"/>
                <a:gd name="T5" fmla="*/ 4 h 7"/>
                <a:gd name="T6" fmla="*/ 3 w 7"/>
                <a:gd name="T7" fmla="*/ 1 h 7"/>
                <a:gd name="T8" fmla="*/ 6 w 7"/>
                <a:gd name="T9" fmla="*/ 1 h 7"/>
                <a:gd name="T10" fmla="*/ 6 w 7"/>
                <a:gd name="T11" fmla="*/ 4 h 7"/>
                <a:gd name="T12" fmla="*/ 3 w 7"/>
                <a:gd name="T13" fmla="*/ 7 h 7"/>
                <a:gd name="T14" fmla="*/ 2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2" y="7"/>
                  </a:moveTo>
                  <a:cubicBezTo>
                    <a:pt x="1" y="7"/>
                    <a:pt x="1" y="7"/>
                    <a:pt x="0" y="7"/>
                  </a:cubicBezTo>
                  <a:cubicBezTo>
                    <a:pt x="0" y="6"/>
                    <a:pt x="0" y="5"/>
                    <a:pt x="0" y="4"/>
                  </a:cubicBezTo>
                  <a:cubicBezTo>
                    <a:pt x="3" y="1"/>
                    <a:pt x="3" y="1"/>
                    <a:pt x="3" y="1"/>
                  </a:cubicBezTo>
                  <a:cubicBezTo>
                    <a:pt x="4" y="0"/>
                    <a:pt x="5" y="0"/>
                    <a:pt x="6" y="1"/>
                  </a:cubicBezTo>
                  <a:cubicBezTo>
                    <a:pt x="7" y="2"/>
                    <a:pt x="7" y="3"/>
                    <a:pt x="6" y="4"/>
                  </a:cubicBezTo>
                  <a:cubicBezTo>
                    <a:pt x="3" y="7"/>
                    <a:pt x="3" y="7"/>
                    <a:pt x="3" y="7"/>
                  </a:cubicBezTo>
                  <a:cubicBezTo>
                    <a:pt x="3" y="7"/>
                    <a:pt x="2" y="7"/>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03" name="Freeform 37"/>
            <p:cNvSpPr>
              <a:spLocks noEditPoints="1"/>
            </p:cNvSpPr>
            <p:nvPr/>
          </p:nvSpPr>
          <p:spPr bwMode="auto">
            <a:xfrm>
              <a:off x="2097088" y="2014538"/>
              <a:ext cx="139700" cy="115888"/>
            </a:xfrm>
            <a:custGeom>
              <a:avLst/>
              <a:gdLst>
                <a:gd name="T0" fmla="*/ 20 w 36"/>
                <a:gd name="T1" fmla="*/ 30 h 30"/>
                <a:gd name="T2" fmla="*/ 20 w 36"/>
                <a:gd name="T3" fmla="*/ 30 h 30"/>
                <a:gd name="T4" fmla="*/ 18 w 36"/>
                <a:gd name="T5" fmla="*/ 28 h 30"/>
                <a:gd name="T6" fmla="*/ 16 w 36"/>
                <a:gd name="T7" fmla="*/ 30 h 30"/>
                <a:gd name="T8" fmla="*/ 14 w 36"/>
                <a:gd name="T9" fmla="*/ 28 h 30"/>
                <a:gd name="T10" fmla="*/ 10 w 36"/>
                <a:gd name="T11" fmla="*/ 12 h 30"/>
                <a:gd name="T12" fmla="*/ 6 w 36"/>
                <a:gd name="T13" fmla="*/ 12 h 30"/>
                <a:gd name="T14" fmla="*/ 0 w 36"/>
                <a:gd name="T15" fmla="*/ 6 h 30"/>
                <a:gd name="T16" fmla="*/ 6 w 36"/>
                <a:gd name="T17" fmla="*/ 0 h 30"/>
                <a:gd name="T18" fmla="*/ 13 w 36"/>
                <a:gd name="T19" fmla="*/ 5 h 30"/>
                <a:gd name="T20" fmla="*/ 13 w 36"/>
                <a:gd name="T21" fmla="*/ 8 h 30"/>
                <a:gd name="T22" fmla="*/ 23 w 36"/>
                <a:gd name="T23" fmla="*/ 8 h 30"/>
                <a:gd name="T24" fmla="*/ 23 w 36"/>
                <a:gd name="T25" fmla="*/ 5 h 30"/>
                <a:gd name="T26" fmla="*/ 30 w 36"/>
                <a:gd name="T27" fmla="*/ 0 h 30"/>
                <a:gd name="T28" fmla="*/ 36 w 36"/>
                <a:gd name="T29" fmla="*/ 6 h 30"/>
                <a:gd name="T30" fmla="*/ 30 w 36"/>
                <a:gd name="T31" fmla="*/ 12 h 30"/>
                <a:gd name="T32" fmla="*/ 26 w 36"/>
                <a:gd name="T33" fmla="*/ 12 h 30"/>
                <a:gd name="T34" fmla="*/ 22 w 36"/>
                <a:gd name="T35" fmla="*/ 28 h 30"/>
                <a:gd name="T36" fmla="*/ 20 w 36"/>
                <a:gd name="T37" fmla="*/ 30 h 30"/>
                <a:gd name="T38" fmla="*/ 14 w 36"/>
                <a:gd name="T39" fmla="*/ 12 h 30"/>
                <a:gd name="T40" fmla="*/ 18 w 36"/>
                <a:gd name="T41" fmla="*/ 28 h 30"/>
                <a:gd name="T42" fmla="*/ 18 w 36"/>
                <a:gd name="T43" fmla="*/ 28 h 30"/>
                <a:gd name="T44" fmla="*/ 18 w 36"/>
                <a:gd name="T45" fmla="*/ 28 h 30"/>
                <a:gd name="T46" fmla="*/ 22 w 36"/>
                <a:gd name="T47" fmla="*/ 12 h 30"/>
                <a:gd name="T48" fmla="*/ 14 w 36"/>
                <a:gd name="T49" fmla="*/ 12 h 30"/>
                <a:gd name="T50" fmla="*/ 27 w 36"/>
                <a:gd name="T51" fmla="*/ 8 h 30"/>
                <a:gd name="T52" fmla="*/ 30 w 36"/>
                <a:gd name="T53" fmla="*/ 8 h 30"/>
                <a:gd name="T54" fmla="*/ 32 w 36"/>
                <a:gd name="T55" fmla="*/ 6 h 30"/>
                <a:gd name="T56" fmla="*/ 30 w 36"/>
                <a:gd name="T57" fmla="*/ 4 h 30"/>
                <a:gd name="T58" fmla="*/ 27 w 36"/>
                <a:gd name="T59" fmla="*/ 6 h 30"/>
                <a:gd name="T60" fmla="*/ 27 w 36"/>
                <a:gd name="T61" fmla="*/ 8 h 30"/>
                <a:gd name="T62" fmla="*/ 6 w 36"/>
                <a:gd name="T63" fmla="*/ 4 h 30"/>
                <a:gd name="T64" fmla="*/ 4 w 36"/>
                <a:gd name="T65" fmla="*/ 6 h 30"/>
                <a:gd name="T66" fmla="*/ 6 w 36"/>
                <a:gd name="T67" fmla="*/ 8 h 30"/>
                <a:gd name="T68" fmla="*/ 9 w 36"/>
                <a:gd name="T69" fmla="*/ 8 h 30"/>
                <a:gd name="T70" fmla="*/ 9 w 36"/>
                <a:gd name="T71" fmla="*/ 6 h 30"/>
                <a:gd name="T72" fmla="*/ 6 w 36"/>
                <a:gd name="T73"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30">
                  <a:moveTo>
                    <a:pt x="20" y="30"/>
                  </a:moveTo>
                  <a:cubicBezTo>
                    <a:pt x="20" y="30"/>
                    <a:pt x="20" y="30"/>
                    <a:pt x="20" y="30"/>
                  </a:cubicBezTo>
                  <a:cubicBezTo>
                    <a:pt x="19" y="30"/>
                    <a:pt x="18" y="29"/>
                    <a:pt x="18" y="28"/>
                  </a:cubicBezTo>
                  <a:cubicBezTo>
                    <a:pt x="18" y="29"/>
                    <a:pt x="17" y="30"/>
                    <a:pt x="16" y="30"/>
                  </a:cubicBezTo>
                  <a:cubicBezTo>
                    <a:pt x="15" y="30"/>
                    <a:pt x="14" y="30"/>
                    <a:pt x="14" y="28"/>
                  </a:cubicBezTo>
                  <a:cubicBezTo>
                    <a:pt x="10" y="12"/>
                    <a:pt x="10" y="12"/>
                    <a:pt x="10" y="12"/>
                  </a:cubicBezTo>
                  <a:cubicBezTo>
                    <a:pt x="6" y="12"/>
                    <a:pt x="6" y="12"/>
                    <a:pt x="6" y="12"/>
                  </a:cubicBezTo>
                  <a:cubicBezTo>
                    <a:pt x="3" y="12"/>
                    <a:pt x="0" y="9"/>
                    <a:pt x="0" y="6"/>
                  </a:cubicBezTo>
                  <a:cubicBezTo>
                    <a:pt x="0" y="3"/>
                    <a:pt x="3" y="0"/>
                    <a:pt x="6" y="0"/>
                  </a:cubicBezTo>
                  <a:cubicBezTo>
                    <a:pt x="9" y="0"/>
                    <a:pt x="12" y="2"/>
                    <a:pt x="13" y="5"/>
                  </a:cubicBezTo>
                  <a:cubicBezTo>
                    <a:pt x="13" y="8"/>
                    <a:pt x="13" y="8"/>
                    <a:pt x="13" y="8"/>
                  </a:cubicBezTo>
                  <a:cubicBezTo>
                    <a:pt x="23" y="8"/>
                    <a:pt x="23" y="8"/>
                    <a:pt x="23" y="8"/>
                  </a:cubicBezTo>
                  <a:cubicBezTo>
                    <a:pt x="23" y="5"/>
                    <a:pt x="23" y="5"/>
                    <a:pt x="23" y="5"/>
                  </a:cubicBezTo>
                  <a:cubicBezTo>
                    <a:pt x="24" y="2"/>
                    <a:pt x="27" y="0"/>
                    <a:pt x="30" y="0"/>
                  </a:cubicBezTo>
                  <a:cubicBezTo>
                    <a:pt x="33" y="0"/>
                    <a:pt x="36" y="3"/>
                    <a:pt x="36" y="6"/>
                  </a:cubicBezTo>
                  <a:cubicBezTo>
                    <a:pt x="36" y="9"/>
                    <a:pt x="33" y="12"/>
                    <a:pt x="30" y="12"/>
                  </a:cubicBezTo>
                  <a:cubicBezTo>
                    <a:pt x="26" y="12"/>
                    <a:pt x="26" y="12"/>
                    <a:pt x="26" y="12"/>
                  </a:cubicBezTo>
                  <a:cubicBezTo>
                    <a:pt x="22" y="28"/>
                    <a:pt x="22" y="28"/>
                    <a:pt x="22" y="28"/>
                  </a:cubicBezTo>
                  <a:cubicBezTo>
                    <a:pt x="22" y="29"/>
                    <a:pt x="21" y="30"/>
                    <a:pt x="20" y="30"/>
                  </a:cubicBezTo>
                  <a:close/>
                  <a:moveTo>
                    <a:pt x="14" y="12"/>
                  </a:moveTo>
                  <a:cubicBezTo>
                    <a:pt x="18" y="28"/>
                    <a:pt x="18" y="28"/>
                    <a:pt x="18" y="28"/>
                  </a:cubicBezTo>
                  <a:cubicBezTo>
                    <a:pt x="18" y="28"/>
                    <a:pt x="18" y="28"/>
                    <a:pt x="18" y="28"/>
                  </a:cubicBezTo>
                  <a:cubicBezTo>
                    <a:pt x="18" y="28"/>
                    <a:pt x="18" y="28"/>
                    <a:pt x="18" y="28"/>
                  </a:cubicBezTo>
                  <a:cubicBezTo>
                    <a:pt x="22" y="12"/>
                    <a:pt x="22" y="12"/>
                    <a:pt x="22" y="12"/>
                  </a:cubicBezTo>
                  <a:lnTo>
                    <a:pt x="14" y="12"/>
                  </a:lnTo>
                  <a:close/>
                  <a:moveTo>
                    <a:pt x="27" y="8"/>
                  </a:moveTo>
                  <a:cubicBezTo>
                    <a:pt x="30" y="8"/>
                    <a:pt x="30" y="8"/>
                    <a:pt x="30" y="8"/>
                  </a:cubicBezTo>
                  <a:cubicBezTo>
                    <a:pt x="31" y="8"/>
                    <a:pt x="32" y="7"/>
                    <a:pt x="32" y="6"/>
                  </a:cubicBezTo>
                  <a:cubicBezTo>
                    <a:pt x="32" y="5"/>
                    <a:pt x="31" y="4"/>
                    <a:pt x="30" y="4"/>
                  </a:cubicBezTo>
                  <a:cubicBezTo>
                    <a:pt x="29" y="4"/>
                    <a:pt x="27" y="5"/>
                    <a:pt x="27" y="6"/>
                  </a:cubicBezTo>
                  <a:lnTo>
                    <a:pt x="27" y="8"/>
                  </a:lnTo>
                  <a:close/>
                  <a:moveTo>
                    <a:pt x="6" y="4"/>
                  </a:moveTo>
                  <a:cubicBezTo>
                    <a:pt x="5" y="4"/>
                    <a:pt x="4" y="5"/>
                    <a:pt x="4" y="6"/>
                  </a:cubicBezTo>
                  <a:cubicBezTo>
                    <a:pt x="4" y="7"/>
                    <a:pt x="5" y="8"/>
                    <a:pt x="6" y="8"/>
                  </a:cubicBezTo>
                  <a:cubicBezTo>
                    <a:pt x="9" y="8"/>
                    <a:pt x="9" y="8"/>
                    <a:pt x="9" y="8"/>
                  </a:cubicBezTo>
                  <a:cubicBezTo>
                    <a:pt x="9" y="6"/>
                    <a:pt x="9" y="6"/>
                    <a:pt x="9" y="6"/>
                  </a:cubicBezTo>
                  <a:cubicBezTo>
                    <a:pt x="9" y="5"/>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grpSp>
      <p:grpSp>
        <p:nvGrpSpPr>
          <p:cNvPr id="107" name="Group 106"/>
          <p:cNvGrpSpPr>
            <a:grpSpLocks noChangeAspect="1"/>
          </p:cNvGrpSpPr>
          <p:nvPr userDrawn="1"/>
        </p:nvGrpSpPr>
        <p:grpSpPr>
          <a:xfrm>
            <a:off x="3827674" y="3525816"/>
            <a:ext cx="448854" cy="448854"/>
            <a:chOff x="3903073" y="3496769"/>
            <a:chExt cx="360000" cy="360000"/>
          </a:xfrm>
          <a:solidFill>
            <a:schemeClr val="accent3"/>
          </a:solidFill>
        </p:grpSpPr>
        <p:sp>
          <p:nvSpPr>
            <p:cNvPr id="108" name="Freeform 79"/>
            <p:cNvSpPr>
              <a:spLocks noEditPoints="1"/>
            </p:cNvSpPr>
            <p:nvPr/>
          </p:nvSpPr>
          <p:spPr bwMode="auto">
            <a:xfrm>
              <a:off x="3903073" y="3496769"/>
              <a:ext cx="255385" cy="255385"/>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4 h 68"/>
                <a:gd name="T12" fmla="*/ 4 w 68"/>
                <a:gd name="T13" fmla="*/ 34 h 68"/>
                <a:gd name="T14" fmla="*/ 34 w 68"/>
                <a:gd name="T15" fmla="*/ 64 h 68"/>
                <a:gd name="T16" fmla="*/ 64 w 68"/>
                <a:gd name="T17" fmla="*/ 34 h 68"/>
                <a:gd name="T18" fmla="*/ 34 w 68"/>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5"/>
                    <a:pt x="15" y="0"/>
                    <a:pt x="34" y="0"/>
                  </a:cubicBezTo>
                  <a:cubicBezTo>
                    <a:pt x="53" y="0"/>
                    <a:pt x="68" y="15"/>
                    <a:pt x="68" y="34"/>
                  </a:cubicBezTo>
                  <a:cubicBezTo>
                    <a:pt x="68" y="53"/>
                    <a:pt x="53" y="68"/>
                    <a:pt x="34" y="68"/>
                  </a:cubicBezTo>
                  <a:close/>
                  <a:moveTo>
                    <a:pt x="34" y="4"/>
                  </a:moveTo>
                  <a:cubicBezTo>
                    <a:pt x="17" y="4"/>
                    <a:pt x="4" y="17"/>
                    <a:pt x="4" y="34"/>
                  </a:cubicBezTo>
                  <a:cubicBezTo>
                    <a:pt x="4" y="51"/>
                    <a:pt x="17" y="64"/>
                    <a:pt x="34" y="64"/>
                  </a:cubicBezTo>
                  <a:cubicBezTo>
                    <a:pt x="51" y="64"/>
                    <a:pt x="64" y="51"/>
                    <a:pt x="64" y="34"/>
                  </a:cubicBezTo>
                  <a:cubicBezTo>
                    <a:pt x="64" y="17"/>
                    <a:pt x="51" y="4"/>
                    <a:pt x="3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09" name="Freeform 80"/>
            <p:cNvSpPr>
              <a:spLocks/>
            </p:cNvSpPr>
            <p:nvPr/>
          </p:nvSpPr>
          <p:spPr bwMode="auto">
            <a:xfrm>
              <a:off x="4106150" y="3699846"/>
              <a:ext cx="156923" cy="156923"/>
            </a:xfrm>
            <a:custGeom>
              <a:avLst/>
              <a:gdLst>
                <a:gd name="T0" fmla="*/ 40 w 42"/>
                <a:gd name="T1" fmla="*/ 42 h 42"/>
                <a:gd name="T2" fmla="*/ 39 w 42"/>
                <a:gd name="T3" fmla="*/ 41 h 42"/>
                <a:gd name="T4" fmla="*/ 1 w 42"/>
                <a:gd name="T5" fmla="*/ 4 h 42"/>
                <a:gd name="T6" fmla="*/ 1 w 42"/>
                <a:gd name="T7" fmla="*/ 1 h 42"/>
                <a:gd name="T8" fmla="*/ 4 w 42"/>
                <a:gd name="T9" fmla="*/ 1 h 42"/>
                <a:gd name="T10" fmla="*/ 41 w 42"/>
                <a:gd name="T11" fmla="*/ 39 h 42"/>
                <a:gd name="T12" fmla="*/ 41 w 42"/>
                <a:gd name="T13" fmla="*/ 41 h 42"/>
                <a:gd name="T14" fmla="*/ 40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0" y="42"/>
                  </a:moveTo>
                  <a:cubicBezTo>
                    <a:pt x="39" y="42"/>
                    <a:pt x="39" y="42"/>
                    <a:pt x="39" y="41"/>
                  </a:cubicBezTo>
                  <a:cubicBezTo>
                    <a:pt x="1" y="4"/>
                    <a:pt x="1" y="4"/>
                    <a:pt x="1" y="4"/>
                  </a:cubicBezTo>
                  <a:cubicBezTo>
                    <a:pt x="0" y="3"/>
                    <a:pt x="0" y="2"/>
                    <a:pt x="1" y="1"/>
                  </a:cubicBezTo>
                  <a:cubicBezTo>
                    <a:pt x="2" y="0"/>
                    <a:pt x="3" y="0"/>
                    <a:pt x="4" y="1"/>
                  </a:cubicBezTo>
                  <a:cubicBezTo>
                    <a:pt x="41" y="39"/>
                    <a:pt x="41" y="39"/>
                    <a:pt x="41" y="39"/>
                  </a:cubicBezTo>
                  <a:cubicBezTo>
                    <a:pt x="42" y="39"/>
                    <a:pt x="42" y="41"/>
                    <a:pt x="41" y="41"/>
                  </a:cubicBezTo>
                  <a:cubicBezTo>
                    <a:pt x="41" y="42"/>
                    <a:pt x="41" y="42"/>
                    <a:pt x="4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grpSp>
      <p:grpSp>
        <p:nvGrpSpPr>
          <p:cNvPr id="110" name="Group 109"/>
          <p:cNvGrpSpPr>
            <a:grpSpLocks noChangeAspect="1"/>
          </p:cNvGrpSpPr>
          <p:nvPr userDrawn="1"/>
        </p:nvGrpSpPr>
        <p:grpSpPr>
          <a:xfrm>
            <a:off x="5607198" y="3603716"/>
            <a:ext cx="370954" cy="370954"/>
            <a:chOff x="-879475" y="2054225"/>
            <a:chExt cx="371475" cy="371475"/>
          </a:xfrm>
          <a:solidFill>
            <a:schemeClr val="tx1"/>
          </a:solidFill>
        </p:grpSpPr>
        <p:sp>
          <p:nvSpPr>
            <p:cNvPr id="111" name="Freeform 41"/>
            <p:cNvSpPr>
              <a:spLocks noEditPoints="1"/>
            </p:cNvSpPr>
            <p:nvPr/>
          </p:nvSpPr>
          <p:spPr bwMode="auto">
            <a:xfrm>
              <a:off x="-879475" y="2054225"/>
              <a:ext cx="325438" cy="325438"/>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4 h 84"/>
                <a:gd name="T12" fmla="*/ 4 w 84"/>
                <a:gd name="T13" fmla="*/ 42 h 84"/>
                <a:gd name="T14" fmla="*/ 42 w 84"/>
                <a:gd name="T15" fmla="*/ 80 h 84"/>
                <a:gd name="T16" fmla="*/ 80 w 84"/>
                <a:gd name="T17" fmla="*/ 42 h 84"/>
                <a:gd name="T18" fmla="*/ 42 w 84"/>
                <a:gd name="T19"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4"/>
                  </a:moveTo>
                  <a:cubicBezTo>
                    <a:pt x="21" y="4"/>
                    <a:pt x="4" y="21"/>
                    <a:pt x="4" y="42"/>
                  </a:cubicBezTo>
                  <a:cubicBezTo>
                    <a:pt x="4" y="63"/>
                    <a:pt x="21" y="80"/>
                    <a:pt x="42" y="80"/>
                  </a:cubicBezTo>
                  <a:cubicBezTo>
                    <a:pt x="63" y="80"/>
                    <a:pt x="80" y="63"/>
                    <a:pt x="80" y="42"/>
                  </a:cubicBezTo>
                  <a:cubicBezTo>
                    <a:pt x="80" y="21"/>
                    <a:pt x="63" y="4"/>
                    <a:pt x="4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12" name="Freeform 42"/>
            <p:cNvSpPr>
              <a:spLocks/>
            </p:cNvSpPr>
            <p:nvPr/>
          </p:nvSpPr>
          <p:spPr bwMode="auto">
            <a:xfrm>
              <a:off x="-615950" y="2317750"/>
              <a:ext cx="107950" cy="107950"/>
            </a:xfrm>
            <a:custGeom>
              <a:avLst/>
              <a:gdLst>
                <a:gd name="T0" fmla="*/ 26 w 28"/>
                <a:gd name="T1" fmla="*/ 28 h 28"/>
                <a:gd name="T2" fmla="*/ 25 w 28"/>
                <a:gd name="T3" fmla="*/ 27 h 28"/>
                <a:gd name="T4" fmla="*/ 1 w 28"/>
                <a:gd name="T5" fmla="*/ 4 h 28"/>
                <a:gd name="T6" fmla="*/ 1 w 28"/>
                <a:gd name="T7" fmla="*/ 1 h 28"/>
                <a:gd name="T8" fmla="*/ 4 w 28"/>
                <a:gd name="T9" fmla="*/ 1 h 28"/>
                <a:gd name="T10" fmla="*/ 27 w 28"/>
                <a:gd name="T11" fmla="*/ 25 h 28"/>
                <a:gd name="T12" fmla="*/ 27 w 28"/>
                <a:gd name="T13" fmla="*/ 27 h 28"/>
                <a:gd name="T14" fmla="*/ 26 w 28"/>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26" y="28"/>
                  </a:moveTo>
                  <a:cubicBezTo>
                    <a:pt x="25" y="28"/>
                    <a:pt x="25" y="28"/>
                    <a:pt x="25" y="27"/>
                  </a:cubicBezTo>
                  <a:cubicBezTo>
                    <a:pt x="1" y="4"/>
                    <a:pt x="1" y="4"/>
                    <a:pt x="1" y="4"/>
                  </a:cubicBezTo>
                  <a:cubicBezTo>
                    <a:pt x="0" y="3"/>
                    <a:pt x="0" y="2"/>
                    <a:pt x="1" y="1"/>
                  </a:cubicBezTo>
                  <a:cubicBezTo>
                    <a:pt x="2" y="0"/>
                    <a:pt x="3" y="0"/>
                    <a:pt x="4" y="1"/>
                  </a:cubicBezTo>
                  <a:cubicBezTo>
                    <a:pt x="27" y="25"/>
                    <a:pt x="27" y="25"/>
                    <a:pt x="27" y="25"/>
                  </a:cubicBezTo>
                  <a:cubicBezTo>
                    <a:pt x="28" y="25"/>
                    <a:pt x="28" y="27"/>
                    <a:pt x="27" y="27"/>
                  </a:cubicBezTo>
                  <a:cubicBezTo>
                    <a:pt x="27" y="28"/>
                    <a:pt x="27" y="28"/>
                    <a:pt x="2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13" name="Freeform 43"/>
            <p:cNvSpPr>
              <a:spLocks noEditPoints="1"/>
            </p:cNvSpPr>
            <p:nvPr/>
          </p:nvSpPr>
          <p:spPr bwMode="auto">
            <a:xfrm>
              <a:off x="-825500" y="2108200"/>
              <a:ext cx="217488" cy="217488"/>
            </a:xfrm>
            <a:custGeom>
              <a:avLst/>
              <a:gdLst>
                <a:gd name="T0" fmla="*/ 22 w 56"/>
                <a:gd name="T1" fmla="*/ 56 h 56"/>
                <a:gd name="T2" fmla="*/ 20 w 56"/>
                <a:gd name="T3" fmla="*/ 48 h 56"/>
                <a:gd name="T4" fmla="*/ 9 w 56"/>
                <a:gd name="T5" fmla="*/ 48 h 56"/>
                <a:gd name="T6" fmla="*/ 1 w 56"/>
                <a:gd name="T7" fmla="*/ 37 h 56"/>
                <a:gd name="T8" fmla="*/ 1 w 56"/>
                <a:gd name="T9" fmla="*/ 34 h 56"/>
                <a:gd name="T10" fmla="*/ 6 w 56"/>
                <a:gd name="T11" fmla="*/ 25 h 56"/>
                <a:gd name="T12" fmla="*/ 1 w 56"/>
                <a:gd name="T13" fmla="*/ 19 h 56"/>
                <a:gd name="T14" fmla="*/ 9 w 56"/>
                <a:gd name="T15" fmla="*/ 8 h 56"/>
                <a:gd name="T16" fmla="*/ 20 w 56"/>
                <a:gd name="T17" fmla="*/ 8 h 56"/>
                <a:gd name="T18" fmla="*/ 22 w 56"/>
                <a:gd name="T19" fmla="*/ 0 h 56"/>
                <a:gd name="T20" fmla="*/ 36 w 56"/>
                <a:gd name="T21" fmla="*/ 2 h 56"/>
                <a:gd name="T22" fmla="*/ 42 w 56"/>
                <a:gd name="T23" fmla="*/ 11 h 56"/>
                <a:gd name="T24" fmla="*/ 49 w 56"/>
                <a:gd name="T25" fmla="*/ 9 h 56"/>
                <a:gd name="T26" fmla="*/ 55 w 56"/>
                <a:gd name="T27" fmla="*/ 21 h 56"/>
                <a:gd name="T28" fmla="*/ 50 w 56"/>
                <a:gd name="T29" fmla="*/ 25 h 56"/>
                <a:gd name="T30" fmla="*/ 55 w 56"/>
                <a:gd name="T31" fmla="*/ 34 h 56"/>
                <a:gd name="T32" fmla="*/ 55 w 56"/>
                <a:gd name="T33" fmla="*/ 37 h 56"/>
                <a:gd name="T34" fmla="*/ 47 w 56"/>
                <a:gd name="T35" fmla="*/ 48 h 56"/>
                <a:gd name="T36" fmla="*/ 36 w 56"/>
                <a:gd name="T37" fmla="*/ 48 h 56"/>
                <a:gd name="T38" fmla="*/ 34 w 56"/>
                <a:gd name="T39" fmla="*/ 56 h 56"/>
                <a:gd name="T40" fmla="*/ 32 w 56"/>
                <a:gd name="T41" fmla="*/ 52 h 56"/>
                <a:gd name="T42" fmla="*/ 33 w 56"/>
                <a:gd name="T43" fmla="*/ 45 h 56"/>
                <a:gd name="T44" fmla="*/ 42 w 56"/>
                <a:gd name="T45" fmla="*/ 41 h 56"/>
                <a:gd name="T46" fmla="*/ 51 w 56"/>
                <a:gd name="T47" fmla="*/ 37 h 56"/>
                <a:gd name="T48" fmla="*/ 45 w 56"/>
                <a:gd name="T49" fmla="*/ 32 h 56"/>
                <a:gd name="T50" fmla="*/ 46 w 56"/>
                <a:gd name="T51" fmla="*/ 22 h 56"/>
                <a:gd name="T52" fmla="*/ 47 w 56"/>
                <a:gd name="T53" fmla="*/ 13 h 56"/>
                <a:gd name="T54" fmla="*/ 40 w 56"/>
                <a:gd name="T55" fmla="*/ 15 h 56"/>
                <a:gd name="T56" fmla="*/ 32 w 56"/>
                <a:gd name="T57" fmla="*/ 9 h 56"/>
                <a:gd name="T58" fmla="*/ 24 w 56"/>
                <a:gd name="T59" fmla="*/ 4 h 56"/>
                <a:gd name="T60" fmla="*/ 23 w 56"/>
                <a:gd name="T61" fmla="*/ 11 h 56"/>
                <a:gd name="T62" fmla="*/ 14 w 56"/>
                <a:gd name="T63" fmla="*/ 15 h 56"/>
                <a:gd name="T64" fmla="*/ 5 w 56"/>
                <a:gd name="T65" fmla="*/ 19 h 56"/>
                <a:gd name="T66" fmla="*/ 11 w 56"/>
                <a:gd name="T67" fmla="*/ 24 h 56"/>
                <a:gd name="T68" fmla="*/ 10 w 56"/>
                <a:gd name="T69" fmla="*/ 34 h 56"/>
                <a:gd name="T70" fmla="*/ 9 w 56"/>
                <a:gd name="T71" fmla="*/ 43 h 56"/>
                <a:gd name="T72" fmla="*/ 16 w 56"/>
                <a:gd name="T73" fmla="*/ 41 h 56"/>
                <a:gd name="T74" fmla="*/ 24 w 56"/>
                <a:gd name="T7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6">
                  <a:moveTo>
                    <a:pt x="34" y="56"/>
                  </a:moveTo>
                  <a:cubicBezTo>
                    <a:pt x="22" y="56"/>
                    <a:pt x="22" y="56"/>
                    <a:pt x="22" y="56"/>
                  </a:cubicBezTo>
                  <a:cubicBezTo>
                    <a:pt x="21" y="56"/>
                    <a:pt x="20" y="55"/>
                    <a:pt x="20" y="54"/>
                  </a:cubicBezTo>
                  <a:cubicBezTo>
                    <a:pt x="20" y="48"/>
                    <a:pt x="20" y="48"/>
                    <a:pt x="20" y="48"/>
                  </a:cubicBezTo>
                  <a:cubicBezTo>
                    <a:pt x="18" y="48"/>
                    <a:pt x="16" y="47"/>
                    <a:pt x="14" y="45"/>
                  </a:cubicBezTo>
                  <a:cubicBezTo>
                    <a:pt x="9" y="48"/>
                    <a:pt x="9" y="48"/>
                    <a:pt x="9" y="48"/>
                  </a:cubicBezTo>
                  <a:cubicBezTo>
                    <a:pt x="9" y="48"/>
                    <a:pt x="7" y="48"/>
                    <a:pt x="7" y="47"/>
                  </a:cubicBezTo>
                  <a:cubicBezTo>
                    <a:pt x="1" y="37"/>
                    <a:pt x="1" y="37"/>
                    <a:pt x="1" y="37"/>
                  </a:cubicBezTo>
                  <a:cubicBezTo>
                    <a:pt x="0" y="36"/>
                    <a:pt x="0" y="36"/>
                    <a:pt x="1" y="35"/>
                  </a:cubicBezTo>
                  <a:cubicBezTo>
                    <a:pt x="1" y="35"/>
                    <a:pt x="1" y="34"/>
                    <a:pt x="1" y="34"/>
                  </a:cubicBezTo>
                  <a:cubicBezTo>
                    <a:pt x="6" y="31"/>
                    <a:pt x="6" y="31"/>
                    <a:pt x="6" y="31"/>
                  </a:cubicBezTo>
                  <a:cubicBezTo>
                    <a:pt x="6" y="29"/>
                    <a:pt x="6" y="27"/>
                    <a:pt x="6" y="25"/>
                  </a:cubicBezTo>
                  <a:cubicBezTo>
                    <a:pt x="1" y="22"/>
                    <a:pt x="1" y="22"/>
                    <a:pt x="1" y="22"/>
                  </a:cubicBezTo>
                  <a:cubicBezTo>
                    <a:pt x="1" y="21"/>
                    <a:pt x="0" y="20"/>
                    <a:pt x="1" y="19"/>
                  </a:cubicBezTo>
                  <a:cubicBezTo>
                    <a:pt x="7" y="9"/>
                    <a:pt x="7" y="9"/>
                    <a:pt x="7" y="9"/>
                  </a:cubicBezTo>
                  <a:cubicBezTo>
                    <a:pt x="7" y="8"/>
                    <a:pt x="9" y="8"/>
                    <a:pt x="9" y="8"/>
                  </a:cubicBezTo>
                  <a:cubicBezTo>
                    <a:pt x="14" y="11"/>
                    <a:pt x="14" y="11"/>
                    <a:pt x="14" y="11"/>
                  </a:cubicBezTo>
                  <a:cubicBezTo>
                    <a:pt x="16" y="9"/>
                    <a:pt x="18" y="8"/>
                    <a:pt x="20" y="8"/>
                  </a:cubicBezTo>
                  <a:cubicBezTo>
                    <a:pt x="20" y="2"/>
                    <a:pt x="20" y="2"/>
                    <a:pt x="20" y="2"/>
                  </a:cubicBezTo>
                  <a:cubicBezTo>
                    <a:pt x="20" y="1"/>
                    <a:pt x="21" y="0"/>
                    <a:pt x="22" y="0"/>
                  </a:cubicBezTo>
                  <a:cubicBezTo>
                    <a:pt x="34" y="0"/>
                    <a:pt x="34" y="0"/>
                    <a:pt x="34" y="0"/>
                  </a:cubicBezTo>
                  <a:cubicBezTo>
                    <a:pt x="35" y="0"/>
                    <a:pt x="36" y="1"/>
                    <a:pt x="36" y="2"/>
                  </a:cubicBezTo>
                  <a:cubicBezTo>
                    <a:pt x="36" y="8"/>
                    <a:pt x="36" y="8"/>
                    <a:pt x="36" y="8"/>
                  </a:cubicBezTo>
                  <a:cubicBezTo>
                    <a:pt x="38" y="8"/>
                    <a:pt x="40" y="9"/>
                    <a:pt x="42" y="11"/>
                  </a:cubicBezTo>
                  <a:cubicBezTo>
                    <a:pt x="47" y="8"/>
                    <a:pt x="47" y="8"/>
                    <a:pt x="47" y="8"/>
                  </a:cubicBezTo>
                  <a:cubicBezTo>
                    <a:pt x="47" y="8"/>
                    <a:pt x="49" y="8"/>
                    <a:pt x="49" y="9"/>
                  </a:cubicBezTo>
                  <a:cubicBezTo>
                    <a:pt x="55" y="19"/>
                    <a:pt x="55" y="19"/>
                    <a:pt x="55" y="19"/>
                  </a:cubicBezTo>
                  <a:cubicBezTo>
                    <a:pt x="56" y="20"/>
                    <a:pt x="56" y="20"/>
                    <a:pt x="55" y="21"/>
                  </a:cubicBezTo>
                  <a:cubicBezTo>
                    <a:pt x="55" y="21"/>
                    <a:pt x="55" y="22"/>
                    <a:pt x="55" y="22"/>
                  </a:cubicBezTo>
                  <a:cubicBezTo>
                    <a:pt x="50" y="25"/>
                    <a:pt x="50" y="25"/>
                    <a:pt x="50" y="25"/>
                  </a:cubicBezTo>
                  <a:cubicBezTo>
                    <a:pt x="50" y="27"/>
                    <a:pt x="50" y="29"/>
                    <a:pt x="50" y="31"/>
                  </a:cubicBezTo>
                  <a:cubicBezTo>
                    <a:pt x="55" y="34"/>
                    <a:pt x="55" y="34"/>
                    <a:pt x="55" y="34"/>
                  </a:cubicBezTo>
                  <a:cubicBezTo>
                    <a:pt x="55" y="34"/>
                    <a:pt x="55" y="35"/>
                    <a:pt x="55" y="35"/>
                  </a:cubicBezTo>
                  <a:cubicBezTo>
                    <a:pt x="56" y="36"/>
                    <a:pt x="56" y="36"/>
                    <a:pt x="55" y="37"/>
                  </a:cubicBezTo>
                  <a:cubicBezTo>
                    <a:pt x="49" y="47"/>
                    <a:pt x="49" y="47"/>
                    <a:pt x="49" y="47"/>
                  </a:cubicBezTo>
                  <a:cubicBezTo>
                    <a:pt x="49" y="48"/>
                    <a:pt x="47" y="48"/>
                    <a:pt x="47" y="48"/>
                  </a:cubicBezTo>
                  <a:cubicBezTo>
                    <a:pt x="42" y="45"/>
                    <a:pt x="42" y="45"/>
                    <a:pt x="42" y="45"/>
                  </a:cubicBezTo>
                  <a:cubicBezTo>
                    <a:pt x="40" y="47"/>
                    <a:pt x="38" y="48"/>
                    <a:pt x="36" y="48"/>
                  </a:cubicBezTo>
                  <a:cubicBezTo>
                    <a:pt x="36" y="54"/>
                    <a:pt x="36" y="54"/>
                    <a:pt x="36" y="54"/>
                  </a:cubicBezTo>
                  <a:cubicBezTo>
                    <a:pt x="36" y="55"/>
                    <a:pt x="35" y="56"/>
                    <a:pt x="34" y="56"/>
                  </a:cubicBezTo>
                  <a:close/>
                  <a:moveTo>
                    <a:pt x="24" y="52"/>
                  </a:moveTo>
                  <a:cubicBezTo>
                    <a:pt x="32" y="52"/>
                    <a:pt x="32" y="52"/>
                    <a:pt x="32" y="52"/>
                  </a:cubicBezTo>
                  <a:cubicBezTo>
                    <a:pt x="32" y="47"/>
                    <a:pt x="32" y="47"/>
                    <a:pt x="32" y="47"/>
                  </a:cubicBezTo>
                  <a:cubicBezTo>
                    <a:pt x="32" y="46"/>
                    <a:pt x="33" y="45"/>
                    <a:pt x="33" y="45"/>
                  </a:cubicBezTo>
                  <a:cubicBezTo>
                    <a:pt x="36" y="44"/>
                    <a:pt x="38" y="43"/>
                    <a:pt x="40" y="41"/>
                  </a:cubicBezTo>
                  <a:cubicBezTo>
                    <a:pt x="41" y="41"/>
                    <a:pt x="42" y="41"/>
                    <a:pt x="42" y="41"/>
                  </a:cubicBezTo>
                  <a:cubicBezTo>
                    <a:pt x="47" y="43"/>
                    <a:pt x="47" y="43"/>
                    <a:pt x="47" y="43"/>
                  </a:cubicBezTo>
                  <a:cubicBezTo>
                    <a:pt x="51" y="37"/>
                    <a:pt x="51" y="37"/>
                    <a:pt x="51" y="37"/>
                  </a:cubicBezTo>
                  <a:cubicBezTo>
                    <a:pt x="46" y="34"/>
                    <a:pt x="46" y="34"/>
                    <a:pt x="46" y="34"/>
                  </a:cubicBezTo>
                  <a:cubicBezTo>
                    <a:pt x="46" y="34"/>
                    <a:pt x="45" y="33"/>
                    <a:pt x="45" y="32"/>
                  </a:cubicBezTo>
                  <a:cubicBezTo>
                    <a:pt x="46" y="29"/>
                    <a:pt x="46" y="27"/>
                    <a:pt x="45" y="24"/>
                  </a:cubicBezTo>
                  <a:cubicBezTo>
                    <a:pt x="45" y="23"/>
                    <a:pt x="46" y="22"/>
                    <a:pt x="46" y="22"/>
                  </a:cubicBezTo>
                  <a:cubicBezTo>
                    <a:pt x="51" y="19"/>
                    <a:pt x="51" y="19"/>
                    <a:pt x="51" y="19"/>
                  </a:cubicBezTo>
                  <a:cubicBezTo>
                    <a:pt x="47" y="13"/>
                    <a:pt x="47" y="13"/>
                    <a:pt x="47" y="13"/>
                  </a:cubicBezTo>
                  <a:cubicBezTo>
                    <a:pt x="42" y="15"/>
                    <a:pt x="42" y="15"/>
                    <a:pt x="42" y="15"/>
                  </a:cubicBezTo>
                  <a:cubicBezTo>
                    <a:pt x="42" y="15"/>
                    <a:pt x="41" y="15"/>
                    <a:pt x="40" y="15"/>
                  </a:cubicBezTo>
                  <a:cubicBezTo>
                    <a:pt x="38" y="13"/>
                    <a:pt x="36" y="12"/>
                    <a:pt x="33" y="11"/>
                  </a:cubicBezTo>
                  <a:cubicBezTo>
                    <a:pt x="33" y="11"/>
                    <a:pt x="32" y="10"/>
                    <a:pt x="32" y="9"/>
                  </a:cubicBezTo>
                  <a:cubicBezTo>
                    <a:pt x="32" y="4"/>
                    <a:pt x="32" y="4"/>
                    <a:pt x="32" y="4"/>
                  </a:cubicBezTo>
                  <a:cubicBezTo>
                    <a:pt x="24" y="4"/>
                    <a:pt x="24" y="4"/>
                    <a:pt x="24" y="4"/>
                  </a:cubicBezTo>
                  <a:cubicBezTo>
                    <a:pt x="24" y="9"/>
                    <a:pt x="24" y="9"/>
                    <a:pt x="24" y="9"/>
                  </a:cubicBezTo>
                  <a:cubicBezTo>
                    <a:pt x="24" y="10"/>
                    <a:pt x="23" y="11"/>
                    <a:pt x="23" y="11"/>
                  </a:cubicBezTo>
                  <a:cubicBezTo>
                    <a:pt x="20" y="12"/>
                    <a:pt x="18" y="13"/>
                    <a:pt x="16" y="15"/>
                  </a:cubicBezTo>
                  <a:cubicBezTo>
                    <a:pt x="15" y="15"/>
                    <a:pt x="14" y="15"/>
                    <a:pt x="14" y="15"/>
                  </a:cubicBezTo>
                  <a:cubicBezTo>
                    <a:pt x="9" y="13"/>
                    <a:pt x="9" y="13"/>
                    <a:pt x="9" y="13"/>
                  </a:cubicBezTo>
                  <a:cubicBezTo>
                    <a:pt x="5" y="19"/>
                    <a:pt x="5" y="19"/>
                    <a:pt x="5" y="19"/>
                  </a:cubicBezTo>
                  <a:cubicBezTo>
                    <a:pt x="10" y="22"/>
                    <a:pt x="10" y="22"/>
                    <a:pt x="10" y="22"/>
                  </a:cubicBezTo>
                  <a:cubicBezTo>
                    <a:pt x="10" y="22"/>
                    <a:pt x="11" y="23"/>
                    <a:pt x="11" y="24"/>
                  </a:cubicBezTo>
                  <a:cubicBezTo>
                    <a:pt x="10" y="27"/>
                    <a:pt x="10" y="29"/>
                    <a:pt x="11" y="32"/>
                  </a:cubicBezTo>
                  <a:cubicBezTo>
                    <a:pt x="11" y="33"/>
                    <a:pt x="10" y="34"/>
                    <a:pt x="10" y="34"/>
                  </a:cubicBezTo>
                  <a:cubicBezTo>
                    <a:pt x="5" y="37"/>
                    <a:pt x="5" y="37"/>
                    <a:pt x="5" y="37"/>
                  </a:cubicBezTo>
                  <a:cubicBezTo>
                    <a:pt x="9" y="43"/>
                    <a:pt x="9" y="43"/>
                    <a:pt x="9" y="43"/>
                  </a:cubicBezTo>
                  <a:cubicBezTo>
                    <a:pt x="14" y="41"/>
                    <a:pt x="14" y="41"/>
                    <a:pt x="14" y="41"/>
                  </a:cubicBezTo>
                  <a:cubicBezTo>
                    <a:pt x="14" y="41"/>
                    <a:pt x="15" y="41"/>
                    <a:pt x="16" y="41"/>
                  </a:cubicBezTo>
                  <a:cubicBezTo>
                    <a:pt x="18" y="43"/>
                    <a:pt x="20" y="44"/>
                    <a:pt x="23" y="45"/>
                  </a:cubicBezTo>
                  <a:cubicBezTo>
                    <a:pt x="23" y="45"/>
                    <a:pt x="24" y="46"/>
                    <a:pt x="24" y="47"/>
                  </a:cubicBezTo>
                  <a:lnTo>
                    <a:pt x="2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14" name="Freeform 44"/>
            <p:cNvSpPr>
              <a:spLocks noEditPoints="1"/>
            </p:cNvSpPr>
            <p:nvPr/>
          </p:nvSpPr>
          <p:spPr bwMode="auto">
            <a:xfrm>
              <a:off x="-755650" y="2178050"/>
              <a:ext cx="77788" cy="77788"/>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4 w 20"/>
                <a:gd name="T13" fmla="*/ 10 h 20"/>
                <a:gd name="T14" fmla="*/ 10 w 20"/>
                <a:gd name="T15" fmla="*/ 16 h 20"/>
                <a:gd name="T16" fmla="*/ 16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4" y="20"/>
                    <a:pt x="0" y="16"/>
                    <a:pt x="0" y="10"/>
                  </a:cubicBezTo>
                  <a:cubicBezTo>
                    <a:pt x="0" y="4"/>
                    <a:pt x="4" y="0"/>
                    <a:pt x="10" y="0"/>
                  </a:cubicBezTo>
                  <a:cubicBezTo>
                    <a:pt x="16" y="0"/>
                    <a:pt x="20" y="4"/>
                    <a:pt x="20" y="10"/>
                  </a:cubicBezTo>
                  <a:cubicBezTo>
                    <a:pt x="20" y="16"/>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grpSp>
      <p:sp>
        <p:nvSpPr>
          <p:cNvPr id="116" name="Freeform 48"/>
          <p:cNvSpPr>
            <a:spLocks noChangeAspect="1" noEditPoints="1"/>
          </p:cNvSpPr>
          <p:nvPr userDrawn="1"/>
        </p:nvSpPr>
        <p:spPr bwMode="auto">
          <a:xfrm>
            <a:off x="7329743" y="3579679"/>
            <a:ext cx="407013" cy="394992"/>
          </a:xfrm>
          <a:custGeom>
            <a:avLst/>
            <a:gdLst>
              <a:gd name="T0" fmla="*/ 10 w 97"/>
              <a:gd name="T1" fmla="*/ 94 h 94"/>
              <a:gd name="T2" fmla="*/ 3 w 97"/>
              <a:gd name="T3" fmla="*/ 91 h 94"/>
              <a:gd name="T4" fmla="*/ 0 w 97"/>
              <a:gd name="T5" fmla="*/ 84 h 94"/>
              <a:gd name="T6" fmla="*/ 3 w 97"/>
              <a:gd name="T7" fmla="*/ 77 h 94"/>
              <a:gd name="T8" fmla="*/ 41 w 97"/>
              <a:gd name="T9" fmla="*/ 39 h 94"/>
              <a:gd name="T10" fmla="*/ 47 w 97"/>
              <a:gd name="T11" fmla="*/ 8 h 94"/>
              <a:gd name="T12" fmla="*/ 67 w 97"/>
              <a:gd name="T13" fmla="*/ 0 h 94"/>
              <a:gd name="T14" fmla="*/ 79 w 97"/>
              <a:gd name="T15" fmla="*/ 3 h 94"/>
              <a:gd name="T16" fmla="*/ 80 w 97"/>
              <a:gd name="T17" fmla="*/ 4 h 94"/>
              <a:gd name="T18" fmla="*/ 80 w 97"/>
              <a:gd name="T19" fmla="*/ 6 h 94"/>
              <a:gd name="T20" fmla="*/ 68 w 97"/>
              <a:gd name="T21" fmla="*/ 19 h 94"/>
              <a:gd name="T22" fmla="*/ 68 w 97"/>
              <a:gd name="T23" fmla="*/ 27 h 94"/>
              <a:gd name="T24" fmla="*/ 75 w 97"/>
              <a:gd name="T25" fmla="*/ 27 h 94"/>
              <a:gd name="T26" fmla="*/ 88 w 97"/>
              <a:gd name="T27" fmla="*/ 14 h 94"/>
              <a:gd name="T28" fmla="*/ 90 w 97"/>
              <a:gd name="T29" fmla="*/ 14 h 94"/>
              <a:gd name="T30" fmla="*/ 91 w 97"/>
              <a:gd name="T31" fmla="*/ 15 h 94"/>
              <a:gd name="T32" fmla="*/ 86 w 97"/>
              <a:gd name="T33" fmla="*/ 47 h 94"/>
              <a:gd name="T34" fmla="*/ 66 w 97"/>
              <a:gd name="T35" fmla="*/ 56 h 94"/>
              <a:gd name="T36" fmla="*/ 66 w 97"/>
              <a:gd name="T37" fmla="*/ 56 h 94"/>
              <a:gd name="T38" fmla="*/ 55 w 97"/>
              <a:gd name="T39" fmla="*/ 53 h 94"/>
              <a:gd name="T40" fmla="*/ 17 w 97"/>
              <a:gd name="T41" fmla="*/ 91 h 94"/>
              <a:gd name="T42" fmla="*/ 10 w 97"/>
              <a:gd name="T43" fmla="*/ 94 h 94"/>
              <a:gd name="T44" fmla="*/ 67 w 97"/>
              <a:gd name="T45" fmla="*/ 4 h 94"/>
              <a:gd name="T46" fmla="*/ 50 w 97"/>
              <a:gd name="T47" fmla="*/ 11 h 94"/>
              <a:gd name="T48" fmla="*/ 45 w 97"/>
              <a:gd name="T49" fmla="*/ 39 h 94"/>
              <a:gd name="T50" fmla="*/ 45 w 97"/>
              <a:gd name="T51" fmla="*/ 41 h 94"/>
              <a:gd name="T52" fmla="*/ 5 w 97"/>
              <a:gd name="T53" fmla="*/ 80 h 94"/>
              <a:gd name="T54" fmla="*/ 4 w 97"/>
              <a:gd name="T55" fmla="*/ 84 h 94"/>
              <a:gd name="T56" fmla="*/ 5 w 97"/>
              <a:gd name="T57" fmla="*/ 89 h 94"/>
              <a:gd name="T58" fmla="*/ 14 w 97"/>
              <a:gd name="T59" fmla="*/ 89 h 94"/>
              <a:gd name="T60" fmla="*/ 53 w 97"/>
              <a:gd name="T61" fmla="*/ 49 h 94"/>
              <a:gd name="T62" fmla="*/ 55 w 97"/>
              <a:gd name="T63" fmla="*/ 49 h 94"/>
              <a:gd name="T64" fmla="*/ 66 w 97"/>
              <a:gd name="T65" fmla="*/ 52 h 94"/>
              <a:gd name="T66" fmla="*/ 83 w 97"/>
              <a:gd name="T67" fmla="*/ 45 h 94"/>
              <a:gd name="T68" fmla="*/ 89 w 97"/>
              <a:gd name="T69" fmla="*/ 19 h 94"/>
              <a:gd name="T70" fmla="*/ 78 w 97"/>
              <a:gd name="T71" fmla="*/ 30 h 94"/>
              <a:gd name="T72" fmla="*/ 76 w 97"/>
              <a:gd name="T73" fmla="*/ 31 h 94"/>
              <a:gd name="T74" fmla="*/ 66 w 97"/>
              <a:gd name="T75" fmla="*/ 31 h 94"/>
              <a:gd name="T76" fmla="*/ 64 w 97"/>
              <a:gd name="T77" fmla="*/ 29 h 94"/>
              <a:gd name="T78" fmla="*/ 64 w 97"/>
              <a:gd name="T79" fmla="*/ 18 h 94"/>
              <a:gd name="T80" fmla="*/ 64 w 97"/>
              <a:gd name="T81" fmla="*/ 16 h 94"/>
              <a:gd name="T82" fmla="*/ 75 w 97"/>
              <a:gd name="T83" fmla="*/ 5 h 94"/>
              <a:gd name="T84" fmla="*/ 67 w 97"/>
              <a:gd name="T85" fmla="*/ 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 h="94">
                <a:moveTo>
                  <a:pt x="10" y="94"/>
                </a:moveTo>
                <a:cubicBezTo>
                  <a:pt x="7" y="94"/>
                  <a:pt x="4" y="93"/>
                  <a:pt x="3" y="91"/>
                </a:cubicBezTo>
                <a:cubicBezTo>
                  <a:pt x="1" y="90"/>
                  <a:pt x="0" y="87"/>
                  <a:pt x="0" y="84"/>
                </a:cubicBezTo>
                <a:cubicBezTo>
                  <a:pt x="0" y="82"/>
                  <a:pt x="1" y="79"/>
                  <a:pt x="3" y="77"/>
                </a:cubicBezTo>
                <a:cubicBezTo>
                  <a:pt x="41" y="39"/>
                  <a:pt x="41" y="39"/>
                  <a:pt x="41" y="39"/>
                </a:cubicBezTo>
                <a:cubicBezTo>
                  <a:pt x="36" y="28"/>
                  <a:pt x="38" y="16"/>
                  <a:pt x="47" y="8"/>
                </a:cubicBezTo>
                <a:cubicBezTo>
                  <a:pt x="52" y="3"/>
                  <a:pt x="59" y="0"/>
                  <a:pt x="67" y="0"/>
                </a:cubicBezTo>
                <a:cubicBezTo>
                  <a:pt x="71" y="0"/>
                  <a:pt x="76" y="1"/>
                  <a:pt x="79" y="3"/>
                </a:cubicBezTo>
                <a:cubicBezTo>
                  <a:pt x="80" y="3"/>
                  <a:pt x="80" y="4"/>
                  <a:pt x="80" y="4"/>
                </a:cubicBezTo>
                <a:cubicBezTo>
                  <a:pt x="81" y="5"/>
                  <a:pt x="80" y="5"/>
                  <a:pt x="80" y="6"/>
                </a:cubicBezTo>
                <a:cubicBezTo>
                  <a:pt x="68" y="19"/>
                  <a:pt x="68" y="19"/>
                  <a:pt x="68" y="19"/>
                </a:cubicBezTo>
                <a:cubicBezTo>
                  <a:pt x="68" y="27"/>
                  <a:pt x="68" y="27"/>
                  <a:pt x="68" y="27"/>
                </a:cubicBezTo>
                <a:cubicBezTo>
                  <a:pt x="75" y="27"/>
                  <a:pt x="75" y="27"/>
                  <a:pt x="75" y="27"/>
                </a:cubicBezTo>
                <a:cubicBezTo>
                  <a:pt x="88" y="14"/>
                  <a:pt x="88" y="14"/>
                  <a:pt x="88" y="14"/>
                </a:cubicBezTo>
                <a:cubicBezTo>
                  <a:pt x="89" y="14"/>
                  <a:pt x="89" y="14"/>
                  <a:pt x="90" y="14"/>
                </a:cubicBezTo>
                <a:cubicBezTo>
                  <a:pt x="90" y="14"/>
                  <a:pt x="91" y="14"/>
                  <a:pt x="91" y="15"/>
                </a:cubicBezTo>
                <a:cubicBezTo>
                  <a:pt x="97" y="26"/>
                  <a:pt x="95" y="39"/>
                  <a:pt x="86" y="47"/>
                </a:cubicBezTo>
                <a:cubicBezTo>
                  <a:pt x="81" y="53"/>
                  <a:pt x="74" y="56"/>
                  <a:pt x="66" y="56"/>
                </a:cubicBezTo>
                <a:cubicBezTo>
                  <a:pt x="66" y="56"/>
                  <a:pt x="66" y="56"/>
                  <a:pt x="66" y="56"/>
                </a:cubicBezTo>
                <a:cubicBezTo>
                  <a:pt x="62" y="56"/>
                  <a:pt x="59" y="55"/>
                  <a:pt x="55" y="53"/>
                </a:cubicBezTo>
                <a:cubicBezTo>
                  <a:pt x="17" y="91"/>
                  <a:pt x="17" y="91"/>
                  <a:pt x="17" y="91"/>
                </a:cubicBezTo>
                <a:cubicBezTo>
                  <a:pt x="15" y="93"/>
                  <a:pt x="12" y="94"/>
                  <a:pt x="10" y="94"/>
                </a:cubicBezTo>
                <a:close/>
                <a:moveTo>
                  <a:pt x="67" y="4"/>
                </a:moveTo>
                <a:cubicBezTo>
                  <a:pt x="60" y="4"/>
                  <a:pt x="54" y="6"/>
                  <a:pt x="50" y="11"/>
                </a:cubicBezTo>
                <a:cubicBezTo>
                  <a:pt x="42" y="18"/>
                  <a:pt x="40" y="29"/>
                  <a:pt x="45" y="39"/>
                </a:cubicBezTo>
                <a:cubicBezTo>
                  <a:pt x="45" y="39"/>
                  <a:pt x="45" y="40"/>
                  <a:pt x="45" y="41"/>
                </a:cubicBezTo>
                <a:cubicBezTo>
                  <a:pt x="5" y="80"/>
                  <a:pt x="5" y="80"/>
                  <a:pt x="5" y="80"/>
                </a:cubicBezTo>
                <a:cubicBezTo>
                  <a:pt x="4" y="81"/>
                  <a:pt x="4" y="83"/>
                  <a:pt x="4" y="84"/>
                </a:cubicBezTo>
                <a:cubicBezTo>
                  <a:pt x="4" y="86"/>
                  <a:pt x="4" y="87"/>
                  <a:pt x="5" y="89"/>
                </a:cubicBezTo>
                <a:cubicBezTo>
                  <a:pt x="8" y="91"/>
                  <a:pt x="12" y="91"/>
                  <a:pt x="14" y="89"/>
                </a:cubicBezTo>
                <a:cubicBezTo>
                  <a:pt x="53" y="49"/>
                  <a:pt x="53" y="49"/>
                  <a:pt x="53" y="49"/>
                </a:cubicBezTo>
                <a:cubicBezTo>
                  <a:pt x="54" y="49"/>
                  <a:pt x="55" y="49"/>
                  <a:pt x="55" y="49"/>
                </a:cubicBezTo>
                <a:cubicBezTo>
                  <a:pt x="59" y="51"/>
                  <a:pt x="63" y="52"/>
                  <a:pt x="66" y="52"/>
                </a:cubicBezTo>
                <a:cubicBezTo>
                  <a:pt x="73" y="52"/>
                  <a:pt x="79" y="49"/>
                  <a:pt x="83" y="45"/>
                </a:cubicBezTo>
                <a:cubicBezTo>
                  <a:pt x="90" y="38"/>
                  <a:pt x="92" y="28"/>
                  <a:pt x="89" y="19"/>
                </a:cubicBezTo>
                <a:cubicBezTo>
                  <a:pt x="78" y="30"/>
                  <a:pt x="78" y="30"/>
                  <a:pt x="78" y="30"/>
                </a:cubicBezTo>
                <a:cubicBezTo>
                  <a:pt x="77" y="31"/>
                  <a:pt x="77" y="31"/>
                  <a:pt x="76" y="31"/>
                </a:cubicBezTo>
                <a:cubicBezTo>
                  <a:pt x="66" y="31"/>
                  <a:pt x="66" y="31"/>
                  <a:pt x="66" y="31"/>
                </a:cubicBezTo>
                <a:cubicBezTo>
                  <a:pt x="65" y="31"/>
                  <a:pt x="64" y="30"/>
                  <a:pt x="64" y="29"/>
                </a:cubicBezTo>
                <a:cubicBezTo>
                  <a:pt x="64" y="18"/>
                  <a:pt x="64" y="18"/>
                  <a:pt x="64" y="18"/>
                </a:cubicBezTo>
                <a:cubicBezTo>
                  <a:pt x="64" y="17"/>
                  <a:pt x="64" y="17"/>
                  <a:pt x="64" y="16"/>
                </a:cubicBezTo>
                <a:cubicBezTo>
                  <a:pt x="75" y="5"/>
                  <a:pt x="75" y="5"/>
                  <a:pt x="75" y="5"/>
                </a:cubicBezTo>
                <a:cubicBezTo>
                  <a:pt x="72" y="4"/>
                  <a:pt x="70" y="4"/>
                  <a:pt x="67" y="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grpSp>
        <p:nvGrpSpPr>
          <p:cNvPr id="117" name="Group 116"/>
          <p:cNvGrpSpPr>
            <a:grpSpLocks noChangeAspect="1"/>
          </p:cNvGrpSpPr>
          <p:nvPr userDrawn="1"/>
        </p:nvGrpSpPr>
        <p:grpSpPr>
          <a:xfrm>
            <a:off x="9049396" y="3525816"/>
            <a:ext cx="448855" cy="448854"/>
            <a:chOff x="5988050" y="1774825"/>
            <a:chExt cx="371476" cy="371475"/>
          </a:xfrm>
          <a:solidFill>
            <a:schemeClr val="accent3"/>
          </a:solidFill>
        </p:grpSpPr>
        <p:sp>
          <p:nvSpPr>
            <p:cNvPr id="118" name="Freeform 52"/>
            <p:cNvSpPr>
              <a:spLocks noEditPoints="1"/>
            </p:cNvSpPr>
            <p:nvPr/>
          </p:nvSpPr>
          <p:spPr bwMode="auto">
            <a:xfrm>
              <a:off x="6065838" y="1960563"/>
              <a:ext cx="107950" cy="107950"/>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19" name="Freeform 53"/>
            <p:cNvSpPr>
              <a:spLocks noEditPoints="1"/>
            </p:cNvSpPr>
            <p:nvPr/>
          </p:nvSpPr>
          <p:spPr bwMode="auto">
            <a:xfrm>
              <a:off x="5988050" y="1882775"/>
              <a:ext cx="263525" cy="263525"/>
            </a:xfrm>
            <a:custGeom>
              <a:avLst/>
              <a:gdLst>
                <a:gd name="T0" fmla="*/ 26 w 68"/>
                <a:gd name="T1" fmla="*/ 68 h 68"/>
                <a:gd name="T2" fmla="*/ 24 w 68"/>
                <a:gd name="T3" fmla="*/ 60 h 68"/>
                <a:gd name="T4" fmla="*/ 11 w 68"/>
                <a:gd name="T5" fmla="*/ 59 h 68"/>
                <a:gd name="T6" fmla="*/ 1 w 68"/>
                <a:gd name="T7" fmla="*/ 44 h 68"/>
                <a:gd name="T8" fmla="*/ 1 w 68"/>
                <a:gd name="T9" fmla="*/ 41 h 68"/>
                <a:gd name="T10" fmla="*/ 6 w 68"/>
                <a:gd name="T11" fmla="*/ 30 h 68"/>
                <a:gd name="T12" fmla="*/ 1 w 68"/>
                <a:gd name="T13" fmla="*/ 24 h 68"/>
                <a:gd name="T14" fmla="*/ 10 w 68"/>
                <a:gd name="T15" fmla="*/ 9 h 68"/>
                <a:gd name="T16" fmla="*/ 16 w 68"/>
                <a:gd name="T17" fmla="*/ 12 h 68"/>
                <a:gd name="T18" fmla="*/ 24 w 68"/>
                <a:gd name="T19" fmla="*/ 2 h 68"/>
                <a:gd name="T20" fmla="*/ 42 w 68"/>
                <a:gd name="T21" fmla="*/ 0 h 68"/>
                <a:gd name="T22" fmla="*/ 44 w 68"/>
                <a:gd name="T23" fmla="*/ 8 h 68"/>
                <a:gd name="T24" fmla="*/ 57 w 68"/>
                <a:gd name="T25" fmla="*/ 9 h 68"/>
                <a:gd name="T26" fmla="*/ 67 w 68"/>
                <a:gd name="T27" fmla="*/ 24 h 68"/>
                <a:gd name="T28" fmla="*/ 62 w 68"/>
                <a:gd name="T29" fmla="*/ 30 h 68"/>
                <a:gd name="T30" fmla="*/ 67 w 68"/>
                <a:gd name="T31" fmla="*/ 41 h 68"/>
                <a:gd name="T32" fmla="*/ 67 w 68"/>
                <a:gd name="T33" fmla="*/ 44 h 68"/>
                <a:gd name="T34" fmla="*/ 58 w 68"/>
                <a:gd name="T35" fmla="*/ 59 h 68"/>
                <a:gd name="T36" fmla="*/ 52 w 68"/>
                <a:gd name="T37" fmla="*/ 56 h 68"/>
                <a:gd name="T38" fmla="*/ 44 w 68"/>
                <a:gd name="T39" fmla="*/ 66 h 68"/>
                <a:gd name="T40" fmla="*/ 28 w 68"/>
                <a:gd name="T41" fmla="*/ 64 h 68"/>
                <a:gd name="T42" fmla="*/ 40 w 68"/>
                <a:gd name="T43" fmla="*/ 59 h 68"/>
                <a:gd name="T44" fmla="*/ 50 w 68"/>
                <a:gd name="T45" fmla="*/ 52 h 68"/>
                <a:gd name="T46" fmla="*/ 57 w 68"/>
                <a:gd name="T47" fmla="*/ 54 h 68"/>
                <a:gd name="T48" fmla="*/ 58 w 68"/>
                <a:gd name="T49" fmla="*/ 41 h 68"/>
                <a:gd name="T50" fmla="*/ 57 w 68"/>
                <a:gd name="T51" fmla="*/ 29 h 68"/>
                <a:gd name="T52" fmla="*/ 63 w 68"/>
                <a:gd name="T53" fmla="*/ 24 h 68"/>
                <a:gd name="T54" fmla="*/ 52 w 68"/>
                <a:gd name="T55" fmla="*/ 16 h 68"/>
                <a:gd name="T56" fmla="*/ 41 w 68"/>
                <a:gd name="T57" fmla="*/ 11 h 68"/>
                <a:gd name="T58" fmla="*/ 40 w 68"/>
                <a:gd name="T59" fmla="*/ 4 h 68"/>
                <a:gd name="T60" fmla="*/ 28 w 68"/>
                <a:gd name="T61" fmla="*/ 9 h 68"/>
                <a:gd name="T62" fmla="*/ 18 w 68"/>
                <a:gd name="T63" fmla="*/ 16 h 68"/>
                <a:gd name="T64" fmla="*/ 11 w 68"/>
                <a:gd name="T65" fmla="*/ 14 h 68"/>
                <a:gd name="T66" fmla="*/ 10 w 68"/>
                <a:gd name="T67" fmla="*/ 27 h 68"/>
                <a:gd name="T68" fmla="*/ 11 w 68"/>
                <a:gd name="T69" fmla="*/ 39 h 68"/>
                <a:gd name="T70" fmla="*/ 5 w 68"/>
                <a:gd name="T71" fmla="*/ 44 h 68"/>
                <a:gd name="T72" fmla="*/ 16 w 68"/>
                <a:gd name="T73" fmla="*/ 52 h 68"/>
                <a:gd name="T74" fmla="*/ 27 w 68"/>
                <a:gd name="T75" fmla="*/ 57 h 68"/>
                <a:gd name="T76" fmla="*/ 28 w 68"/>
                <a:gd name="T7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68">
                  <a:moveTo>
                    <a:pt x="42" y="68"/>
                  </a:moveTo>
                  <a:cubicBezTo>
                    <a:pt x="26" y="68"/>
                    <a:pt x="26" y="68"/>
                    <a:pt x="26" y="68"/>
                  </a:cubicBezTo>
                  <a:cubicBezTo>
                    <a:pt x="25" y="68"/>
                    <a:pt x="24" y="67"/>
                    <a:pt x="24" y="66"/>
                  </a:cubicBezTo>
                  <a:cubicBezTo>
                    <a:pt x="24" y="60"/>
                    <a:pt x="24" y="60"/>
                    <a:pt x="24" y="60"/>
                  </a:cubicBezTo>
                  <a:cubicBezTo>
                    <a:pt x="21" y="59"/>
                    <a:pt x="19" y="58"/>
                    <a:pt x="16" y="56"/>
                  </a:cubicBezTo>
                  <a:cubicBezTo>
                    <a:pt x="11" y="59"/>
                    <a:pt x="11" y="59"/>
                    <a:pt x="11" y="59"/>
                  </a:cubicBezTo>
                  <a:cubicBezTo>
                    <a:pt x="10" y="59"/>
                    <a:pt x="9" y="59"/>
                    <a:pt x="9" y="58"/>
                  </a:cubicBezTo>
                  <a:cubicBezTo>
                    <a:pt x="1" y="44"/>
                    <a:pt x="1" y="44"/>
                    <a:pt x="1" y="44"/>
                  </a:cubicBezTo>
                  <a:cubicBezTo>
                    <a:pt x="0" y="44"/>
                    <a:pt x="0" y="43"/>
                    <a:pt x="0" y="43"/>
                  </a:cubicBezTo>
                  <a:cubicBezTo>
                    <a:pt x="0" y="42"/>
                    <a:pt x="1" y="42"/>
                    <a:pt x="1" y="41"/>
                  </a:cubicBezTo>
                  <a:cubicBezTo>
                    <a:pt x="6" y="38"/>
                    <a:pt x="6" y="38"/>
                    <a:pt x="6" y="38"/>
                  </a:cubicBezTo>
                  <a:cubicBezTo>
                    <a:pt x="6" y="35"/>
                    <a:pt x="6" y="33"/>
                    <a:pt x="6" y="30"/>
                  </a:cubicBezTo>
                  <a:cubicBezTo>
                    <a:pt x="1" y="27"/>
                    <a:pt x="1" y="27"/>
                    <a:pt x="1" y="27"/>
                  </a:cubicBezTo>
                  <a:cubicBezTo>
                    <a:pt x="0" y="26"/>
                    <a:pt x="0" y="25"/>
                    <a:pt x="1" y="24"/>
                  </a:cubicBezTo>
                  <a:cubicBezTo>
                    <a:pt x="9" y="10"/>
                    <a:pt x="9" y="10"/>
                    <a:pt x="9" y="10"/>
                  </a:cubicBezTo>
                  <a:cubicBezTo>
                    <a:pt x="9" y="10"/>
                    <a:pt x="9" y="9"/>
                    <a:pt x="10" y="9"/>
                  </a:cubicBezTo>
                  <a:cubicBezTo>
                    <a:pt x="10" y="9"/>
                    <a:pt x="11" y="9"/>
                    <a:pt x="11" y="9"/>
                  </a:cubicBezTo>
                  <a:cubicBezTo>
                    <a:pt x="16" y="12"/>
                    <a:pt x="16" y="12"/>
                    <a:pt x="16" y="12"/>
                  </a:cubicBezTo>
                  <a:cubicBezTo>
                    <a:pt x="19" y="10"/>
                    <a:pt x="21" y="9"/>
                    <a:pt x="24" y="8"/>
                  </a:cubicBezTo>
                  <a:cubicBezTo>
                    <a:pt x="24" y="2"/>
                    <a:pt x="24" y="2"/>
                    <a:pt x="24" y="2"/>
                  </a:cubicBezTo>
                  <a:cubicBezTo>
                    <a:pt x="24" y="1"/>
                    <a:pt x="25" y="0"/>
                    <a:pt x="26" y="0"/>
                  </a:cubicBezTo>
                  <a:cubicBezTo>
                    <a:pt x="42" y="0"/>
                    <a:pt x="42" y="0"/>
                    <a:pt x="42" y="0"/>
                  </a:cubicBezTo>
                  <a:cubicBezTo>
                    <a:pt x="43" y="0"/>
                    <a:pt x="44" y="1"/>
                    <a:pt x="44" y="2"/>
                  </a:cubicBezTo>
                  <a:cubicBezTo>
                    <a:pt x="44" y="8"/>
                    <a:pt x="44" y="8"/>
                    <a:pt x="44" y="8"/>
                  </a:cubicBezTo>
                  <a:cubicBezTo>
                    <a:pt x="47" y="9"/>
                    <a:pt x="49" y="10"/>
                    <a:pt x="52" y="12"/>
                  </a:cubicBezTo>
                  <a:cubicBezTo>
                    <a:pt x="57" y="9"/>
                    <a:pt x="57" y="9"/>
                    <a:pt x="57" y="9"/>
                  </a:cubicBezTo>
                  <a:cubicBezTo>
                    <a:pt x="58" y="9"/>
                    <a:pt x="59" y="9"/>
                    <a:pt x="59" y="10"/>
                  </a:cubicBezTo>
                  <a:cubicBezTo>
                    <a:pt x="67" y="24"/>
                    <a:pt x="67" y="24"/>
                    <a:pt x="67" y="24"/>
                  </a:cubicBezTo>
                  <a:cubicBezTo>
                    <a:pt x="68" y="25"/>
                    <a:pt x="68" y="26"/>
                    <a:pt x="67" y="27"/>
                  </a:cubicBezTo>
                  <a:cubicBezTo>
                    <a:pt x="62" y="30"/>
                    <a:pt x="62" y="30"/>
                    <a:pt x="62" y="30"/>
                  </a:cubicBezTo>
                  <a:cubicBezTo>
                    <a:pt x="62" y="33"/>
                    <a:pt x="62" y="35"/>
                    <a:pt x="62" y="38"/>
                  </a:cubicBezTo>
                  <a:cubicBezTo>
                    <a:pt x="67" y="41"/>
                    <a:pt x="67" y="41"/>
                    <a:pt x="67" y="41"/>
                  </a:cubicBezTo>
                  <a:cubicBezTo>
                    <a:pt x="67" y="42"/>
                    <a:pt x="68" y="42"/>
                    <a:pt x="68" y="43"/>
                  </a:cubicBezTo>
                  <a:cubicBezTo>
                    <a:pt x="68" y="43"/>
                    <a:pt x="68" y="44"/>
                    <a:pt x="67" y="44"/>
                  </a:cubicBezTo>
                  <a:cubicBezTo>
                    <a:pt x="59" y="58"/>
                    <a:pt x="59" y="58"/>
                    <a:pt x="59" y="58"/>
                  </a:cubicBezTo>
                  <a:cubicBezTo>
                    <a:pt x="59" y="58"/>
                    <a:pt x="59" y="59"/>
                    <a:pt x="58" y="59"/>
                  </a:cubicBezTo>
                  <a:cubicBezTo>
                    <a:pt x="58" y="59"/>
                    <a:pt x="57" y="59"/>
                    <a:pt x="57" y="59"/>
                  </a:cubicBezTo>
                  <a:cubicBezTo>
                    <a:pt x="52" y="56"/>
                    <a:pt x="52" y="56"/>
                    <a:pt x="52" y="56"/>
                  </a:cubicBezTo>
                  <a:cubicBezTo>
                    <a:pt x="49" y="58"/>
                    <a:pt x="47" y="59"/>
                    <a:pt x="44" y="60"/>
                  </a:cubicBezTo>
                  <a:cubicBezTo>
                    <a:pt x="44" y="66"/>
                    <a:pt x="44" y="66"/>
                    <a:pt x="44" y="66"/>
                  </a:cubicBezTo>
                  <a:cubicBezTo>
                    <a:pt x="44" y="67"/>
                    <a:pt x="43" y="68"/>
                    <a:pt x="42" y="68"/>
                  </a:cubicBezTo>
                  <a:close/>
                  <a:moveTo>
                    <a:pt x="28" y="64"/>
                  </a:moveTo>
                  <a:cubicBezTo>
                    <a:pt x="40" y="64"/>
                    <a:pt x="40" y="64"/>
                    <a:pt x="40" y="64"/>
                  </a:cubicBezTo>
                  <a:cubicBezTo>
                    <a:pt x="40" y="59"/>
                    <a:pt x="40" y="59"/>
                    <a:pt x="40" y="59"/>
                  </a:cubicBezTo>
                  <a:cubicBezTo>
                    <a:pt x="40" y="58"/>
                    <a:pt x="41" y="57"/>
                    <a:pt x="41" y="57"/>
                  </a:cubicBezTo>
                  <a:cubicBezTo>
                    <a:pt x="45" y="56"/>
                    <a:pt x="48" y="54"/>
                    <a:pt x="50" y="52"/>
                  </a:cubicBezTo>
                  <a:cubicBezTo>
                    <a:pt x="51" y="51"/>
                    <a:pt x="52" y="51"/>
                    <a:pt x="52" y="52"/>
                  </a:cubicBezTo>
                  <a:cubicBezTo>
                    <a:pt x="57" y="54"/>
                    <a:pt x="57" y="54"/>
                    <a:pt x="57" y="54"/>
                  </a:cubicBezTo>
                  <a:cubicBezTo>
                    <a:pt x="63" y="44"/>
                    <a:pt x="63" y="44"/>
                    <a:pt x="63" y="44"/>
                  </a:cubicBezTo>
                  <a:cubicBezTo>
                    <a:pt x="58" y="41"/>
                    <a:pt x="58" y="41"/>
                    <a:pt x="58" y="41"/>
                  </a:cubicBezTo>
                  <a:cubicBezTo>
                    <a:pt x="58" y="41"/>
                    <a:pt x="57" y="40"/>
                    <a:pt x="57" y="39"/>
                  </a:cubicBezTo>
                  <a:cubicBezTo>
                    <a:pt x="58" y="36"/>
                    <a:pt x="58" y="32"/>
                    <a:pt x="57" y="29"/>
                  </a:cubicBezTo>
                  <a:cubicBezTo>
                    <a:pt x="57" y="28"/>
                    <a:pt x="58" y="27"/>
                    <a:pt x="58" y="27"/>
                  </a:cubicBezTo>
                  <a:cubicBezTo>
                    <a:pt x="63" y="24"/>
                    <a:pt x="63" y="24"/>
                    <a:pt x="63" y="24"/>
                  </a:cubicBezTo>
                  <a:cubicBezTo>
                    <a:pt x="57" y="14"/>
                    <a:pt x="57" y="14"/>
                    <a:pt x="57" y="14"/>
                  </a:cubicBezTo>
                  <a:cubicBezTo>
                    <a:pt x="52" y="16"/>
                    <a:pt x="52" y="16"/>
                    <a:pt x="52" y="16"/>
                  </a:cubicBezTo>
                  <a:cubicBezTo>
                    <a:pt x="52" y="17"/>
                    <a:pt x="51" y="17"/>
                    <a:pt x="50" y="16"/>
                  </a:cubicBezTo>
                  <a:cubicBezTo>
                    <a:pt x="48" y="14"/>
                    <a:pt x="45" y="12"/>
                    <a:pt x="41" y="11"/>
                  </a:cubicBezTo>
                  <a:cubicBezTo>
                    <a:pt x="41" y="11"/>
                    <a:pt x="40" y="10"/>
                    <a:pt x="40" y="9"/>
                  </a:cubicBezTo>
                  <a:cubicBezTo>
                    <a:pt x="40" y="4"/>
                    <a:pt x="40" y="4"/>
                    <a:pt x="40" y="4"/>
                  </a:cubicBezTo>
                  <a:cubicBezTo>
                    <a:pt x="28" y="4"/>
                    <a:pt x="28" y="4"/>
                    <a:pt x="28" y="4"/>
                  </a:cubicBezTo>
                  <a:cubicBezTo>
                    <a:pt x="28" y="9"/>
                    <a:pt x="28" y="9"/>
                    <a:pt x="28" y="9"/>
                  </a:cubicBezTo>
                  <a:cubicBezTo>
                    <a:pt x="28" y="10"/>
                    <a:pt x="27" y="11"/>
                    <a:pt x="27" y="11"/>
                  </a:cubicBezTo>
                  <a:cubicBezTo>
                    <a:pt x="23" y="12"/>
                    <a:pt x="20" y="14"/>
                    <a:pt x="18" y="16"/>
                  </a:cubicBezTo>
                  <a:cubicBezTo>
                    <a:pt x="17" y="17"/>
                    <a:pt x="16" y="17"/>
                    <a:pt x="16" y="16"/>
                  </a:cubicBezTo>
                  <a:cubicBezTo>
                    <a:pt x="11" y="14"/>
                    <a:pt x="11" y="14"/>
                    <a:pt x="11" y="14"/>
                  </a:cubicBezTo>
                  <a:cubicBezTo>
                    <a:pt x="5" y="24"/>
                    <a:pt x="5" y="24"/>
                    <a:pt x="5" y="24"/>
                  </a:cubicBezTo>
                  <a:cubicBezTo>
                    <a:pt x="10" y="27"/>
                    <a:pt x="10" y="27"/>
                    <a:pt x="10" y="27"/>
                  </a:cubicBezTo>
                  <a:cubicBezTo>
                    <a:pt x="10" y="27"/>
                    <a:pt x="11" y="28"/>
                    <a:pt x="11" y="29"/>
                  </a:cubicBezTo>
                  <a:cubicBezTo>
                    <a:pt x="10" y="32"/>
                    <a:pt x="10" y="36"/>
                    <a:pt x="11" y="39"/>
                  </a:cubicBezTo>
                  <a:cubicBezTo>
                    <a:pt x="11" y="40"/>
                    <a:pt x="10" y="41"/>
                    <a:pt x="10" y="41"/>
                  </a:cubicBezTo>
                  <a:cubicBezTo>
                    <a:pt x="5" y="44"/>
                    <a:pt x="5" y="44"/>
                    <a:pt x="5" y="44"/>
                  </a:cubicBezTo>
                  <a:cubicBezTo>
                    <a:pt x="11" y="54"/>
                    <a:pt x="11" y="54"/>
                    <a:pt x="11" y="54"/>
                  </a:cubicBezTo>
                  <a:cubicBezTo>
                    <a:pt x="16" y="52"/>
                    <a:pt x="16" y="52"/>
                    <a:pt x="16" y="52"/>
                  </a:cubicBezTo>
                  <a:cubicBezTo>
                    <a:pt x="16" y="51"/>
                    <a:pt x="17" y="51"/>
                    <a:pt x="18" y="52"/>
                  </a:cubicBezTo>
                  <a:cubicBezTo>
                    <a:pt x="20" y="54"/>
                    <a:pt x="23" y="56"/>
                    <a:pt x="27" y="57"/>
                  </a:cubicBezTo>
                  <a:cubicBezTo>
                    <a:pt x="27" y="57"/>
                    <a:pt x="28" y="58"/>
                    <a:pt x="28" y="59"/>
                  </a:cubicBezTo>
                  <a:lnTo>
                    <a:pt x="28"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20" name="Freeform 54"/>
            <p:cNvSpPr>
              <a:spLocks noEditPoints="1"/>
            </p:cNvSpPr>
            <p:nvPr/>
          </p:nvSpPr>
          <p:spPr bwMode="auto">
            <a:xfrm>
              <a:off x="6251575" y="1820863"/>
              <a:ext cx="61913" cy="61913"/>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21" name="Freeform 55"/>
            <p:cNvSpPr>
              <a:spLocks noEditPoints="1"/>
            </p:cNvSpPr>
            <p:nvPr/>
          </p:nvSpPr>
          <p:spPr bwMode="auto">
            <a:xfrm>
              <a:off x="6205538" y="1774825"/>
              <a:ext cx="153988" cy="155575"/>
            </a:xfrm>
            <a:custGeom>
              <a:avLst/>
              <a:gdLst>
                <a:gd name="T0" fmla="*/ 16 w 40"/>
                <a:gd name="T1" fmla="*/ 40 h 40"/>
                <a:gd name="T2" fmla="*/ 14 w 40"/>
                <a:gd name="T3" fmla="*/ 35 h 40"/>
                <a:gd name="T4" fmla="*/ 7 w 40"/>
                <a:gd name="T5" fmla="*/ 34 h 40"/>
                <a:gd name="T6" fmla="*/ 5 w 40"/>
                <a:gd name="T7" fmla="*/ 33 h 40"/>
                <a:gd name="T8" fmla="*/ 1 w 40"/>
                <a:gd name="T9" fmla="*/ 24 h 40"/>
                <a:gd name="T10" fmla="*/ 4 w 40"/>
                <a:gd name="T11" fmla="*/ 18 h 40"/>
                <a:gd name="T12" fmla="*/ 0 w 40"/>
                <a:gd name="T13" fmla="*/ 15 h 40"/>
                <a:gd name="T14" fmla="*/ 5 w 40"/>
                <a:gd name="T15" fmla="*/ 7 h 40"/>
                <a:gd name="T16" fmla="*/ 7 w 40"/>
                <a:gd name="T17" fmla="*/ 6 h 40"/>
                <a:gd name="T18" fmla="*/ 14 w 40"/>
                <a:gd name="T19" fmla="*/ 5 h 40"/>
                <a:gd name="T20" fmla="*/ 16 w 40"/>
                <a:gd name="T21" fmla="*/ 0 h 40"/>
                <a:gd name="T22" fmla="*/ 26 w 40"/>
                <a:gd name="T23" fmla="*/ 2 h 40"/>
                <a:gd name="T24" fmla="*/ 30 w 40"/>
                <a:gd name="T25" fmla="*/ 7 h 40"/>
                <a:gd name="T26" fmla="*/ 34 w 40"/>
                <a:gd name="T27" fmla="*/ 6 h 40"/>
                <a:gd name="T28" fmla="*/ 39 w 40"/>
                <a:gd name="T29" fmla="*/ 13 h 40"/>
                <a:gd name="T30" fmla="*/ 36 w 40"/>
                <a:gd name="T31" fmla="*/ 18 h 40"/>
                <a:gd name="T32" fmla="*/ 39 w 40"/>
                <a:gd name="T33" fmla="*/ 24 h 40"/>
                <a:gd name="T34" fmla="*/ 35 w 40"/>
                <a:gd name="T35" fmla="*/ 33 h 40"/>
                <a:gd name="T36" fmla="*/ 33 w 40"/>
                <a:gd name="T37" fmla="*/ 34 h 40"/>
                <a:gd name="T38" fmla="*/ 26 w 40"/>
                <a:gd name="T39" fmla="*/ 35 h 40"/>
                <a:gd name="T40" fmla="*/ 24 w 40"/>
                <a:gd name="T41" fmla="*/ 40 h 40"/>
                <a:gd name="T42" fmla="*/ 22 w 40"/>
                <a:gd name="T43" fmla="*/ 36 h 40"/>
                <a:gd name="T44" fmla="*/ 23 w 40"/>
                <a:gd name="T45" fmla="*/ 31 h 40"/>
                <a:gd name="T46" fmla="*/ 31 w 40"/>
                <a:gd name="T47" fmla="*/ 28 h 40"/>
                <a:gd name="T48" fmla="*/ 35 w 40"/>
                <a:gd name="T49" fmla="*/ 26 h 40"/>
                <a:gd name="T50" fmla="*/ 32 w 40"/>
                <a:gd name="T51" fmla="*/ 23 h 40"/>
                <a:gd name="T52" fmla="*/ 33 w 40"/>
                <a:gd name="T53" fmla="*/ 15 h 40"/>
                <a:gd name="T54" fmla="*/ 33 w 40"/>
                <a:gd name="T55" fmla="*/ 10 h 40"/>
                <a:gd name="T56" fmla="*/ 28 w 40"/>
                <a:gd name="T57" fmla="*/ 11 h 40"/>
                <a:gd name="T58" fmla="*/ 22 w 40"/>
                <a:gd name="T59" fmla="*/ 7 h 40"/>
                <a:gd name="T60" fmla="*/ 18 w 40"/>
                <a:gd name="T61" fmla="*/ 4 h 40"/>
                <a:gd name="T62" fmla="*/ 17 w 40"/>
                <a:gd name="T63" fmla="*/ 9 h 40"/>
                <a:gd name="T64" fmla="*/ 9 w 40"/>
                <a:gd name="T65" fmla="*/ 12 h 40"/>
                <a:gd name="T66" fmla="*/ 5 w 40"/>
                <a:gd name="T67" fmla="*/ 14 h 40"/>
                <a:gd name="T68" fmla="*/ 8 w 40"/>
                <a:gd name="T69" fmla="*/ 17 h 40"/>
                <a:gd name="T70" fmla="*/ 7 w 40"/>
                <a:gd name="T71" fmla="*/ 25 h 40"/>
                <a:gd name="T72" fmla="*/ 7 w 40"/>
                <a:gd name="T73" fmla="*/ 30 h 40"/>
                <a:gd name="T74" fmla="*/ 12 w 40"/>
                <a:gd name="T75" fmla="*/ 29 h 40"/>
                <a:gd name="T76" fmla="*/ 18 w 40"/>
                <a:gd name="T77"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40">
                  <a:moveTo>
                    <a:pt x="24" y="40"/>
                  </a:moveTo>
                  <a:cubicBezTo>
                    <a:pt x="16" y="40"/>
                    <a:pt x="16" y="40"/>
                    <a:pt x="16" y="40"/>
                  </a:cubicBezTo>
                  <a:cubicBezTo>
                    <a:pt x="15" y="40"/>
                    <a:pt x="14" y="39"/>
                    <a:pt x="14" y="38"/>
                  </a:cubicBezTo>
                  <a:cubicBezTo>
                    <a:pt x="14" y="35"/>
                    <a:pt x="14" y="35"/>
                    <a:pt x="14" y="35"/>
                  </a:cubicBezTo>
                  <a:cubicBezTo>
                    <a:pt x="13" y="34"/>
                    <a:pt x="11" y="34"/>
                    <a:pt x="10" y="33"/>
                  </a:cubicBezTo>
                  <a:cubicBezTo>
                    <a:pt x="7" y="34"/>
                    <a:pt x="7" y="34"/>
                    <a:pt x="7" y="34"/>
                  </a:cubicBezTo>
                  <a:cubicBezTo>
                    <a:pt x="7" y="34"/>
                    <a:pt x="6" y="35"/>
                    <a:pt x="6" y="34"/>
                  </a:cubicBezTo>
                  <a:cubicBezTo>
                    <a:pt x="5" y="34"/>
                    <a:pt x="5" y="34"/>
                    <a:pt x="5" y="33"/>
                  </a:cubicBezTo>
                  <a:cubicBezTo>
                    <a:pt x="1" y="27"/>
                    <a:pt x="1" y="27"/>
                    <a:pt x="1" y="27"/>
                  </a:cubicBezTo>
                  <a:cubicBezTo>
                    <a:pt x="0" y="26"/>
                    <a:pt x="0" y="24"/>
                    <a:pt x="1" y="24"/>
                  </a:cubicBezTo>
                  <a:cubicBezTo>
                    <a:pt x="4" y="22"/>
                    <a:pt x="4" y="22"/>
                    <a:pt x="4" y="22"/>
                  </a:cubicBezTo>
                  <a:cubicBezTo>
                    <a:pt x="4" y="21"/>
                    <a:pt x="4" y="19"/>
                    <a:pt x="4" y="18"/>
                  </a:cubicBezTo>
                  <a:cubicBezTo>
                    <a:pt x="1" y="16"/>
                    <a:pt x="1" y="16"/>
                    <a:pt x="1" y="16"/>
                  </a:cubicBezTo>
                  <a:cubicBezTo>
                    <a:pt x="1" y="16"/>
                    <a:pt x="1" y="15"/>
                    <a:pt x="0" y="15"/>
                  </a:cubicBezTo>
                  <a:cubicBezTo>
                    <a:pt x="0" y="14"/>
                    <a:pt x="0" y="14"/>
                    <a:pt x="1" y="13"/>
                  </a:cubicBezTo>
                  <a:cubicBezTo>
                    <a:pt x="5" y="7"/>
                    <a:pt x="5" y="7"/>
                    <a:pt x="5" y="7"/>
                  </a:cubicBezTo>
                  <a:cubicBezTo>
                    <a:pt x="5" y="6"/>
                    <a:pt x="5" y="6"/>
                    <a:pt x="6" y="6"/>
                  </a:cubicBezTo>
                  <a:cubicBezTo>
                    <a:pt x="6" y="5"/>
                    <a:pt x="7" y="6"/>
                    <a:pt x="7" y="6"/>
                  </a:cubicBezTo>
                  <a:cubicBezTo>
                    <a:pt x="10" y="7"/>
                    <a:pt x="10" y="7"/>
                    <a:pt x="10" y="7"/>
                  </a:cubicBezTo>
                  <a:cubicBezTo>
                    <a:pt x="11" y="7"/>
                    <a:pt x="13" y="6"/>
                    <a:pt x="14" y="5"/>
                  </a:cubicBezTo>
                  <a:cubicBezTo>
                    <a:pt x="14" y="2"/>
                    <a:pt x="14" y="2"/>
                    <a:pt x="14" y="2"/>
                  </a:cubicBezTo>
                  <a:cubicBezTo>
                    <a:pt x="14" y="1"/>
                    <a:pt x="15" y="0"/>
                    <a:pt x="16" y="0"/>
                  </a:cubicBezTo>
                  <a:cubicBezTo>
                    <a:pt x="24" y="0"/>
                    <a:pt x="24" y="0"/>
                    <a:pt x="24" y="0"/>
                  </a:cubicBezTo>
                  <a:cubicBezTo>
                    <a:pt x="25" y="0"/>
                    <a:pt x="26" y="1"/>
                    <a:pt x="26" y="2"/>
                  </a:cubicBezTo>
                  <a:cubicBezTo>
                    <a:pt x="26" y="5"/>
                    <a:pt x="26" y="5"/>
                    <a:pt x="26" y="5"/>
                  </a:cubicBezTo>
                  <a:cubicBezTo>
                    <a:pt x="27" y="6"/>
                    <a:pt x="29" y="6"/>
                    <a:pt x="30" y="7"/>
                  </a:cubicBezTo>
                  <a:cubicBezTo>
                    <a:pt x="33" y="6"/>
                    <a:pt x="33" y="6"/>
                    <a:pt x="33" y="6"/>
                  </a:cubicBezTo>
                  <a:cubicBezTo>
                    <a:pt x="33" y="6"/>
                    <a:pt x="34" y="5"/>
                    <a:pt x="34" y="6"/>
                  </a:cubicBezTo>
                  <a:cubicBezTo>
                    <a:pt x="35" y="6"/>
                    <a:pt x="35" y="6"/>
                    <a:pt x="35" y="7"/>
                  </a:cubicBezTo>
                  <a:cubicBezTo>
                    <a:pt x="39" y="13"/>
                    <a:pt x="39" y="13"/>
                    <a:pt x="39" y="13"/>
                  </a:cubicBezTo>
                  <a:cubicBezTo>
                    <a:pt x="40" y="14"/>
                    <a:pt x="40" y="16"/>
                    <a:pt x="39" y="16"/>
                  </a:cubicBezTo>
                  <a:cubicBezTo>
                    <a:pt x="36" y="18"/>
                    <a:pt x="36" y="18"/>
                    <a:pt x="36" y="18"/>
                  </a:cubicBezTo>
                  <a:cubicBezTo>
                    <a:pt x="36" y="19"/>
                    <a:pt x="36" y="21"/>
                    <a:pt x="36" y="22"/>
                  </a:cubicBezTo>
                  <a:cubicBezTo>
                    <a:pt x="39" y="24"/>
                    <a:pt x="39" y="24"/>
                    <a:pt x="39" y="24"/>
                  </a:cubicBezTo>
                  <a:cubicBezTo>
                    <a:pt x="40" y="24"/>
                    <a:pt x="40" y="26"/>
                    <a:pt x="39" y="27"/>
                  </a:cubicBezTo>
                  <a:cubicBezTo>
                    <a:pt x="35" y="33"/>
                    <a:pt x="35" y="33"/>
                    <a:pt x="35" y="33"/>
                  </a:cubicBezTo>
                  <a:cubicBezTo>
                    <a:pt x="35" y="34"/>
                    <a:pt x="35" y="34"/>
                    <a:pt x="34" y="34"/>
                  </a:cubicBezTo>
                  <a:cubicBezTo>
                    <a:pt x="34" y="35"/>
                    <a:pt x="33" y="34"/>
                    <a:pt x="33" y="34"/>
                  </a:cubicBezTo>
                  <a:cubicBezTo>
                    <a:pt x="30" y="33"/>
                    <a:pt x="30" y="33"/>
                    <a:pt x="30" y="33"/>
                  </a:cubicBezTo>
                  <a:cubicBezTo>
                    <a:pt x="29" y="33"/>
                    <a:pt x="27" y="34"/>
                    <a:pt x="26" y="35"/>
                  </a:cubicBezTo>
                  <a:cubicBezTo>
                    <a:pt x="26" y="38"/>
                    <a:pt x="26" y="38"/>
                    <a:pt x="26" y="38"/>
                  </a:cubicBezTo>
                  <a:cubicBezTo>
                    <a:pt x="26" y="39"/>
                    <a:pt x="25" y="40"/>
                    <a:pt x="24" y="40"/>
                  </a:cubicBezTo>
                  <a:close/>
                  <a:moveTo>
                    <a:pt x="18" y="36"/>
                  </a:moveTo>
                  <a:cubicBezTo>
                    <a:pt x="22" y="36"/>
                    <a:pt x="22" y="36"/>
                    <a:pt x="22" y="36"/>
                  </a:cubicBezTo>
                  <a:cubicBezTo>
                    <a:pt x="22" y="33"/>
                    <a:pt x="22" y="33"/>
                    <a:pt x="22" y="33"/>
                  </a:cubicBezTo>
                  <a:cubicBezTo>
                    <a:pt x="22" y="32"/>
                    <a:pt x="23" y="32"/>
                    <a:pt x="23" y="31"/>
                  </a:cubicBezTo>
                  <a:cubicBezTo>
                    <a:pt x="25" y="31"/>
                    <a:pt x="27" y="30"/>
                    <a:pt x="28" y="29"/>
                  </a:cubicBezTo>
                  <a:cubicBezTo>
                    <a:pt x="29" y="28"/>
                    <a:pt x="30" y="28"/>
                    <a:pt x="31" y="28"/>
                  </a:cubicBezTo>
                  <a:cubicBezTo>
                    <a:pt x="33" y="30"/>
                    <a:pt x="33" y="30"/>
                    <a:pt x="33" y="30"/>
                  </a:cubicBezTo>
                  <a:cubicBezTo>
                    <a:pt x="35" y="26"/>
                    <a:pt x="35" y="26"/>
                    <a:pt x="35" y="26"/>
                  </a:cubicBezTo>
                  <a:cubicBezTo>
                    <a:pt x="33" y="25"/>
                    <a:pt x="33" y="25"/>
                    <a:pt x="33" y="25"/>
                  </a:cubicBezTo>
                  <a:cubicBezTo>
                    <a:pt x="32" y="25"/>
                    <a:pt x="31" y="24"/>
                    <a:pt x="32" y="23"/>
                  </a:cubicBezTo>
                  <a:cubicBezTo>
                    <a:pt x="32" y="21"/>
                    <a:pt x="32" y="19"/>
                    <a:pt x="32" y="17"/>
                  </a:cubicBezTo>
                  <a:cubicBezTo>
                    <a:pt x="31" y="16"/>
                    <a:pt x="32" y="15"/>
                    <a:pt x="33" y="15"/>
                  </a:cubicBezTo>
                  <a:cubicBezTo>
                    <a:pt x="35" y="14"/>
                    <a:pt x="35" y="14"/>
                    <a:pt x="35" y="14"/>
                  </a:cubicBezTo>
                  <a:cubicBezTo>
                    <a:pt x="33" y="10"/>
                    <a:pt x="33" y="10"/>
                    <a:pt x="33" y="10"/>
                  </a:cubicBezTo>
                  <a:cubicBezTo>
                    <a:pt x="31" y="12"/>
                    <a:pt x="31" y="12"/>
                    <a:pt x="31" y="12"/>
                  </a:cubicBezTo>
                  <a:cubicBezTo>
                    <a:pt x="30" y="12"/>
                    <a:pt x="29" y="12"/>
                    <a:pt x="28" y="11"/>
                  </a:cubicBezTo>
                  <a:cubicBezTo>
                    <a:pt x="27" y="10"/>
                    <a:pt x="25" y="9"/>
                    <a:pt x="23" y="9"/>
                  </a:cubicBezTo>
                  <a:cubicBezTo>
                    <a:pt x="23" y="8"/>
                    <a:pt x="22" y="8"/>
                    <a:pt x="22" y="7"/>
                  </a:cubicBezTo>
                  <a:cubicBezTo>
                    <a:pt x="22" y="4"/>
                    <a:pt x="22" y="4"/>
                    <a:pt x="22" y="4"/>
                  </a:cubicBezTo>
                  <a:cubicBezTo>
                    <a:pt x="18" y="4"/>
                    <a:pt x="18" y="4"/>
                    <a:pt x="18" y="4"/>
                  </a:cubicBezTo>
                  <a:cubicBezTo>
                    <a:pt x="18" y="7"/>
                    <a:pt x="18" y="7"/>
                    <a:pt x="18" y="7"/>
                  </a:cubicBezTo>
                  <a:cubicBezTo>
                    <a:pt x="18" y="8"/>
                    <a:pt x="17" y="8"/>
                    <a:pt x="17" y="9"/>
                  </a:cubicBezTo>
                  <a:cubicBezTo>
                    <a:pt x="15" y="9"/>
                    <a:pt x="13" y="10"/>
                    <a:pt x="12" y="11"/>
                  </a:cubicBezTo>
                  <a:cubicBezTo>
                    <a:pt x="11" y="12"/>
                    <a:pt x="10" y="12"/>
                    <a:pt x="9" y="12"/>
                  </a:cubicBezTo>
                  <a:cubicBezTo>
                    <a:pt x="7" y="10"/>
                    <a:pt x="7" y="10"/>
                    <a:pt x="7" y="10"/>
                  </a:cubicBezTo>
                  <a:cubicBezTo>
                    <a:pt x="5" y="14"/>
                    <a:pt x="5" y="14"/>
                    <a:pt x="5" y="14"/>
                  </a:cubicBezTo>
                  <a:cubicBezTo>
                    <a:pt x="7" y="15"/>
                    <a:pt x="7" y="15"/>
                    <a:pt x="7" y="15"/>
                  </a:cubicBezTo>
                  <a:cubicBezTo>
                    <a:pt x="8" y="15"/>
                    <a:pt x="9" y="16"/>
                    <a:pt x="8" y="17"/>
                  </a:cubicBezTo>
                  <a:cubicBezTo>
                    <a:pt x="8" y="19"/>
                    <a:pt x="8" y="21"/>
                    <a:pt x="8" y="23"/>
                  </a:cubicBezTo>
                  <a:cubicBezTo>
                    <a:pt x="9" y="24"/>
                    <a:pt x="8" y="24"/>
                    <a:pt x="7" y="25"/>
                  </a:cubicBezTo>
                  <a:cubicBezTo>
                    <a:pt x="5" y="26"/>
                    <a:pt x="5" y="26"/>
                    <a:pt x="5" y="26"/>
                  </a:cubicBezTo>
                  <a:cubicBezTo>
                    <a:pt x="7" y="30"/>
                    <a:pt x="7" y="30"/>
                    <a:pt x="7" y="30"/>
                  </a:cubicBezTo>
                  <a:cubicBezTo>
                    <a:pt x="9" y="28"/>
                    <a:pt x="9" y="28"/>
                    <a:pt x="9" y="28"/>
                  </a:cubicBezTo>
                  <a:cubicBezTo>
                    <a:pt x="10" y="28"/>
                    <a:pt x="11" y="28"/>
                    <a:pt x="12" y="29"/>
                  </a:cubicBezTo>
                  <a:cubicBezTo>
                    <a:pt x="13" y="30"/>
                    <a:pt x="15" y="31"/>
                    <a:pt x="17" y="31"/>
                  </a:cubicBezTo>
                  <a:cubicBezTo>
                    <a:pt x="17" y="32"/>
                    <a:pt x="18" y="33"/>
                    <a:pt x="18" y="33"/>
                  </a:cubicBezTo>
                  <a:lnTo>
                    <a:pt x="1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grpSp>
      <p:grpSp>
        <p:nvGrpSpPr>
          <p:cNvPr id="123" name="Group 122"/>
          <p:cNvGrpSpPr/>
          <p:nvPr/>
        </p:nvGrpSpPr>
        <p:grpSpPr>
          <a:xfrm>
            <a:off x="2057588" y="2069410"/>
            <a:ext cx="565958" cy="423448"/>
            <a:chOff x="1553007" y="2757488"/>
            <a:chExt cx="453923" cy="339623"/>
          </a:xfrm>
        </p:grpSpPr>
        <p:cxnSp>
          <p:nvCxnSpPr>
            <p:cNvPr id="125" name="Straight Connector 124"/>
            <p:cNvCxnSpPr/>
            <p:nvPr/>
          </p:nvCxnSpPr>
          <p:spPr>
            <a:xfrm>
              <a:off x="1779969" y="2757488"/>
              <a:ext cx="0" cy="339623"/>
            </a:xfrm>
            <a:prstGeom prst="line">
              <a:avLst/>
            </a:prstGeom>
            <a:noFill/>
            <a:ln w="12700" cap="flat" cmpd="sng" algn="ctr">
              <a:solidFill>
                <a:sysClr val="windowText" lastClr="000000">
                  <a:lumMod val="65000"/>
                  <a:lumOff val="35000"/>
                </a:sysClr>
              </a:solidFill>
              <a:prstDash val="solid"/>
              <a:miter lim="800000"/>
            </a:ln>
            <a:effectLst/>
          </p:spPr>
        </p:cxnSp>
        <p:cxnSp>
          <p:nvCxnSpPr>
            <p:cNvPr id="126" name="Straight Connector 125"/>
            <p:cNvCxnSpPr/>
            <p:nvPr/>
          </p:nvCxnSpPr>
          <p:spPr>
            <a:xfrm rot="16200000">
              <a:off x="1779969" y="2530526"/>
              <a:ext cx="0" cy="453923"/>
            </a:xfrm>
            <a:prstGeom prst="line">
              <a:avLst/>
            </a:prstGeom>
            <a:noFill/>
            <a:ln w="12700" cap="flat" cmpd="sng" algn="ctr">
              <a:solidFill>
                <a:sysClr val="windowText" lastClr="000000">
                  <a:lumMod val="65000"/>
                  <a:lumOff val="35000"/>
                </a:sysClr>
              </a:solidFill>
              <a:prstDash val="solid"/>
              <a:miter lim="800000"/>
            </a:ln>
            <a:effectLst/>
          </p:spPr>
        </p:cxnSp>
      </p:grpSp>
      <p:grpSp>
        <p:nvGrpSpPr>
          <p:cNvPr id="128" name="Group 127"/>
          <p:cNvGrpSpPr/>
          <p:nvPr/>
        </p:nvGrpSpPr>
        <p:grpSpPr>
          <a:xfrm>
            <a:off x="5510371" y="2069411"/>
            <a:ext cx="565958" cy="423448"/>
            <a:chOff x="1553007" y="2757488"/>
            <a:chExt cx="453923" cy="339623"/>
          </a:xfrm>
        </p:grpSpPr>
        <p:cxnSp>
          <p:nvCxnSpPr>
            <p:cNvPr id="130" name="Straight Connector 129"/>
            <p:cNvCxnSpPr/>
            <p:nvPr/>
          </p:nvCxnSpPr>
          <p:spPr>
            <a:xfrm>
              <a:off x="1779969" y="2757488"/>
              <a:ext cx="0" cy="339623"/>
            </a:xfrm>
            <a:prstGeom prst="line">
              <a:avLst/>
            </a:prstGeom>
            <a:noFill/>
            <a:ln w="12700" cap="flat" cmpd="sng" algn="ctr">
              <a:solidFill>
                <a:sysClr val="windowText" lastClr="000000">
                  <a:lumMod val="65000"/>
                  <a:lumOff val="35000"/>
                </a:sysClr>
              </a:solidFill>
              <a:prstDash val="solid"/>
              <a:miter lim="800000"/>
            </a:ln>
            <a:effectLst/>
          </p:spPr>
        </p:cxnSp>
        <p:cxnSp>
          <p:nvCxnSpPr>
            <p:cNvPr id="131" name="Straight Connector 130"/>
            <p:cNvCxnSpPr/>
            <p:nvPr/>
          </p:nvCxnSpPr>
          <p:spPr>
            <a:xfrm rot="16200000">
              <a:off x="1779969" y="2530526"/>
              <a:ext cx="0" cy="453923"/>
            </a:xfrm>
            <a:prstGeom prst="line">
              <a:avLst/>
            </a:prstGeom>
            <a:noFill/>
            <a:ln w="12700" cap="flat" cmpd="sng" algn="ctr">
              <a:solidFill>
                <a:sysClr val="windowText" lastClr="000000">
                  <a:lumMod val="65000"/>
                  <a:lumOff val="35000"/>
                </a:sysClr>
              </a:solidFill>
              <a:prstDash val="solid"/>
              <a:miter lim="800000"/>
            </a:ln>
            <a:effectLst/>
          </p:spPr>
        </p:cxnSp>
      </p:grpSp>
      <p:grpSp>
        <p:nvGrpSpPr>
          <p:cNvPr id="133" name="Group 132"/>
          <p:cNvGrpSpPr/>
          <p:nvPr/>
        </p:nvGrpSpPr>
        <p:grpSpPr>
          <a:xfrm>
            <a:off x="8990881" y="2114052"/>
            <a:ext cx="565958" cy="423447"/>
            <a:chOff x="1553007" y="2757488"/>
            <a:chExt cx="453923" cy="339623"/>
          </a:xfrm>
        </p:grpSpPr>
        <p:cxnSp>
          <p:nvCxnSpPr>
            <p:cNvPr id="135" name="Straight Connector 134"/>
            <p:cNvCxnSpPr/>
            <p:nvPr/>
          </p:nvCxnSpPr>
          <p:spPr>
            <a:xfrm>
              <a:off x="1779969" y="2757488"/>
              <a:ext cx="0" cy="339623"/>
            </a:xfrm>
            <a:prstGeom prst="line">
              <a:avLst/>
            </a:prstGeom>
            <a:noFill/>
            <a:ln w="12700" cap="flat" cmpd="sng" algn="ctr">
              <a:solidFill>
                <a:sysClr val="windowText" lastClr="000000">
                  <a:lumMod val="65000"/>
                  <a:lumOff val="35000"/>
                </a:sysClr>
              </a:solidFill>
              <a:prstDash val="solid"/>
              <a:miter lim="800000"/>
            </a:ln>
            <a:effectLst/>
          </p:spPr>
        </p:cxnSp>
        <p:cxnSp>
          <p:nvCxnSpPr>
            <p:cNvPr id="136" name="Straight Connector 135"/>
            <p:cNvCxnSpPr/>
            <p:nvPr/>
          </p:nvCxnSpPr>
          <p:spPr>
            <a:xfrm rot="16200000">
              <a:off x="1779969" y="2530526"/>
              <a:ext cx="0" cy="453923"/>
            </a:xfrm>
            <a:prstGeom prst="line">
              <a:avLst/>
            </a:prstGeom>
            <a:noFill/>
            <a:ln w="12700" cap="flat" cmpd="sng" algn="ctr">
              <a:solidFill>
                <a:sysClr val="windowText" lastClr="000000">
                  <a:lumMod val="65000"/>
                  <a:lumOff val="35000"/>
                </a:sysClr>
              </a:solidFill>
              <a:prstDash val="solid"/>
              <a:miter lim="800000"/>
            </a:ln>
            <a:effectLst/>
          </p:spPr>
        </p:cxnSp>
      </p:grpSp>
      <p:grpSp>
        <p:nvGrpSpPr>
          <p:cNvPr id="138" name="Group 137"/>
          <p:cNvGrpSpPr/>
          <p:nvPr/>
        </p:nvGrpSpPr>
        <p:grpSpPr>
          <a:xfrm flipV="1">
            <a:off x="3769122" y="4972645"/>
            <a:ext cx="565958" cy="423447"/>
            <a:chOff x="1553007" y="2757488"/>
            <a:chExt cx="453923" cy="339623"/>
          </a:xfrm>
        </p:grpSpPr>
        <p:cxnSp>
          <p:nvCxnSpPr>
            <p:cNvPr id="140" name="Straight Connector 139"/>
            <p:cNvCxnSpPr/>
            <p:nvPr/>
          </p:nvCxnSpPr>
          <p:spPr>
            <a:xfrm>
              <a:off x="1779969" y="2757488"/>
              <a:ext cx="0" cy="339623"/>
            </a:xfrm>
            <a:prstGeom prst="line">
              <a:avLst/>
            </a:prstGeom>
            <a:noFill/>
            <a:ln w="12700" cap="flat" cmpd="sng" algn="ctr">
              <a:solidFill>
                <a:sysClr val="windowText" lastClr="000000">
                  <a:lumMod val="65000"/>
                  <a:lumOff val="35000"/>
                </a:sysClr>
              </a:solidFill>
              <a:prstDash val="solid"/>
              <a:miter lim="800000"/>
            </a:ln>
            <a:effectLst/>
          </p:spPr>
        </p:cxnSp>
        <p:cxnSp>
          <p:nvCxnSpPr>
            <p:cNvPr id="141" name="Straight Connector 140"/>
            <p:cNvCxnSpPr/>
            <p:nvPr/>
          </p:nvCxnSpPr>
          <p:spPr>
            <a:xfrm rot="16200000">
              <a:off x="1779969" y="2530526"/>
              <a:ext cx="0" cy="453923"/>
            </a:xfrm>
            <a:prstGeom prst="line">
              <a:avLst/>
            </a:prstGeom>
            <a:noFill/>
            <a:ln w="12700" cap="flat" cmpd="sng" algn="ctr">
              <a:solidFill>
                <a:sysClr val="windowText" lastClr="000000">
                  <a:lumMod val="65000"/>
                  <a:lumOff val="35000"/>
                </a:sysClr>
              </a:solidFill>
              <a:prstDash val="solid"/>
              <a:miter lim="800000"/>
            </a:ln>
            <a:effectLst/>
          </p:spPr>
        </p:cxnSp>
      </p:grpSp>
      <p:grpSp>
        <p:nvGrpSpPr>
          <p:cNvPr id="143" name="Group 142"/>
          <p:cNvGrpSpPr/>
          <p:nvPr/>
        </p:nvGrpSpPr>
        <p:grpSpPr>
          <a:xfrm flipV="1">
            <a:off x="7250270" y="4972645"/>
            <a:ext cx="565958" cy="423447"/>
            <a:chOff x="1553007" y="2757488"/>
            <a:chExt cx="453923" cy="339623"/>
          </a:xfrm>
        </p:grpSpPr>
        <p:cxnSp>
          <p:nvCxnSpPr>
            <p:cNvPr id="145" name="Straight Connector 144"/>
            <p:cNvCxnSpPr/>
            <p:nvPr/>
          </p:nvCxnSpPr>
          <p:spPr>
            <a:xfrm>
              <a:off x="1779969" y="2757488"/>
              <a:ext cx="0" cy="339623"/>
            </a:xfrm>
            <a:prstGeom prst="line">
              <a:avLst/>
            </a:prstGeom>
            <a:noFill/>
            <a:ln w="12700" cap="flat" cmpd="sng" algn="ctr">
              <a:solidFill>
                <a:sysClr val="windowText" lastClr="000000">
                  <a:lumMod val="65000"/>
                  <a:lumOff val="35000"/>
                </a:sysClr>
              </a:solidFill>
              <a:prstDash val="solid"/>
              <a:miter lim="800000"/>
            </a:ln>
            <a:effectLst/>
          </p:spPr>
        </p:cxnSp>
        <p:cxnSp>
          <p:nvCxnSpPr>
            <p:cNvPr id="146" name="Straight Connector 145"/>
            <p:cNvCxnSpPr/>
            <p:nvPr/>
          </p:nvCxnSpPr>
          <p:spPr>
            <a:xfrm rot="16200000">
              <a:off x="1779969" y="2530526"/>
              <a:ext cx="0" cy="453923"/>
            </a:xfrm>
            <a:prstGeom prst="line">
              <a:avLst/>
            </a:prstGeom>
            <a:noFill/>
            <a:ln w="12700" cap="flat" cmpd="sng" algn="ctr">
              <a:solidFill>
                <a:sysClr val="windowText" lastClr="000000">
                  <a:lumMod val="65000"/>
                  <a:lumOff val="35000"/>
                </a:sysClr>
              </a:solidFill>
              <a:prstDash val="solid"/>
              <a:miter lim="800000"/>
            </a:ln>
            <a:effectLst/>
          </p:spPr>
        </p:cxnSp>
      </p:grpSp>
      <p:sp>
        <p:nvSpPr>
          <p:cNvPr id="150" name="Text Placeholder 149"/>
          <p:cNvSpPr>
            <a:spLocks noGrp="1"/>
          </p:cNvSpPr>
          <p:nvPr>
            <p:ph type="body" sz="quarter" idx="11"/>
          </p:nvPr>
        </p:nvSpPr>
        <p:spPr>
          <a:xfrm>
            <a:off x="1277662" y="1413035"/>
            <a:ext cx="2125810" cy="542295"/>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vl2pPr algn="ctr">
              <a:defRPr/>
            </a:lvl2pPr>
            <a:lvl3pPr algn="ctr">
              <a:defRPr/>
            </a:lvl3pPr>
            <a:lvl4pPr algn="ctr">
              <a:defRPr/>
            </a:lvl4pPr>
            <a:lvl5pPr algn="ctr">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0" cap="none" spc="0" normalizeH="0" baseline="0" noProof="0" dirty="0" smtClean="0">
                <a:ln>
                  <a:noFill/>
                </a:ln>
                <a:effectLst/>
                <a:uLnTx/>
                <a:uFillTx/>
              </a:rPr>
              <a:t>Edit Master text styles</a:t>
            </a:r>
          </a:p>
        </p:txBody>
      </p:sp>
      <p:sp>
        <p:nvSpPr>
          <p:cNvPr id="151" name="Text Placeholder 149"/>
          <p:cNvSpPr>
            <a:spLocks noGrp="1"/>
          </p:cNvSpPr>
          <p:nvPr>
            <p:ph type="body" sz="quarter" idx="12"/>
          </p:nvPr>
        </p:nvSpPr>
        <p:spPr>
          <a:xfrm>
            <a:off x="4807448" y="1413035"/>
            <a:ext cx="2125810" cy="542295"/>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vl2pPr algn="ctr">
              <a:defRPr/>
            </a:lvl2pPr>
            <a:lvl3pPr algn="ctr">
              <a:defRPr/>
            </a:lvl3pPr>
            <a:lvl4pPr algn="ctr">
              <a:defRPr/>
            </a:lvl4pPr>
            <a:lvl5pPr algn="ctr">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0" cap="none" spc="0" normalizeH="0" baseline="0" noProof="0" dirty="0" smtClean="0">
                <a:ln>
                  <a:noFill/>
                </a:ln>
                <a:effectLst/>
                <a:uLnTx/>
                <a:uFillTx/>
              </a:rPr>
              <a:t>Edit Master text styles</a:t>
            </a:r>
          </a:p>
        </p:txBody>
      </p:sp>
      <p:sp>
        <p:nvSpPr>
          <p:cNvPr id="152" name="Text Placeholder 149"/>
          <p:cNvSpPr>
            <a:spLocks noGrp="1"/>
          </p:cNvSpPr>
          <p:nvPr>
            <p:ph type="body" sz="quarter" idx="13"/>
          </p:nvPr>
        </p:nvSpPr>
        <p:spPr>
          <a:xfrm>
            <a:off x="8220499" y="1413035"/>
            <a:ext cx="2125810" cy="542295"/>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vl2pPr algn="ctr">
              <a:defRPr/>
            </a:lvl2pPr>
            <a:lvl3pPr algn="ctr">
              <a:defRPr/>
            </a:lvl3pPr>
            <a:lvl4pPr algn="ctr">
              <a:defRPr/>
            </a:lvl4pPr>
            <a:lvl5pPr algn="ctr">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0" cap="none" spc="0" normalizeH="0" baseline="0" noProof="0" dirty="0" smtClean="0">
                <a:ln>
                  <a:noFill/>
                </a:ln>
                <a:effectLst/>
                <a:uLnTx/>
                <a:uFillTx/>
              </a:rPr>
              <a:t>Edit Master text styles</a:t>
            </a:r>
          </a:p>
        </p:txBody>
      </p:sp>
      <p:sp>
        <p:nvSpPr>
          <p:cNvPr id="153" name="Text Placeholder 149"/>
          <p:cNvSpPr>
            <a:spLocks noGrp="1"/>
          </p:cNvSpPr>
          <p:nvPr>
            <p:ph type="body" sz="quarter" idx="14"/>
          </p:nvPr>
        </p:nvSpPr>
        <p:spPr>
          <a:xfrm>
            <a:off x="2989280" y="5527982"/>
            <a:ext cx="2125810" cy="66974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vl2pPr algn="ctr">
              <a:defRPr/>
            </a:lvl2pPr>
            <a:lvl3pPr algn="ctr">
              <a:defRPr/>
            </a:lvl3pPr>
            <a:lvl4pPr algn="ctr">
              <a:defRPr/>
            </a:lvl4pPr>
            <a:lvl5pPr algn="ctr">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0" cap="none" spc="0" normalizeH="0" baseline="0" noProof="0" smtClean="0">
                <a:ln>
                  <a:noFill/>
                </a:ln>
                <a:effectLst/>
                <a:uLnTx/>
                <a:uFillTx/>
              </a:rPr>
              <a:t>Edit Master text styles</a:t>
            </a:r>
          </a:p>
        </p:txBody>
      </p:sp>
      <p:sp>
        <p:nvSpPr>
          <p:cNvPr id="154" name="Text Placeholder 149"/>
          <p:cNvSpPr>
            <a:spLocks noGrp="1"/>
          </p:cNvSpPr>
          <p:nvPr>
            <p:ph type="body" sz="quarter" idx="15"/>
          </p:nvPr>
        </p:nvSpPr>
        <p:spPr>
          <a:xfrm>
            <a:off x="6476995" y="5527982"/>
            <a:ext cx="2125810" cy="66974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vl2pPr algn="ctr">
              <a:defRPr/>
            </a:lvl2pPr>
            <a:lvl3pPr algn="ctr">
              <a:defRPr/>
            </a:lvl3pPr>
            <a:lvl4pPr algn="ctr">
              <a:defRPr/>
            </a:lvl4pPr>
            <a:lvl5pPr algn="ctr">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0" cap="none" spc="0" normalizeH="0" baseline="0" noProof="0" smtClean="0">
                <a:ln>
                  <a:noFill/>
                </a:ln>
                <a:effectLst/>
                <a:uLnTx/>
                <a:uFillTx/>
              </a:rPr>
              <a:t>Edit Master text styles</a:t>
            </a:r>
          </a:p>
        </p:txBody>
      </p:sp>
      <p:pic>
        <p:nvPicPr>
          <p:cNvPr id="65" name="Picture 64"/>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3" t="-10060" b="-1"/>
          <a:stretch/>
        </p:blipFill>
        <p:spPr>
          <a:xfrm>
            <a:off x="0" y="893135"/>
            <a:ext cx="8016247" cy="393399"/>
          </a:xfrm>
          <a:prstGeom prst="rect">
            <a:avLst/>
          </a:prstGeom>
        </p:spPr>
      </p:pic>
    </p:spTree>
    <p:extLst>
      <p:ext uri="{BB962C8B-B14F-4D97-AF65-F5344CB8AC3E}">
        <p14:creationId xmlns:p14="http://schemas.microsoft.com/office/powerpoint/2010/main" val="69673916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447869" y="2313991"/>
            <a:ext cx="5075853" cy="1524561"/>
          </a:xfrm>
        </p:spPr>
        <p:txBody>
          <a:bodyPr anchor="b"/>
          <a:lstStyle>
            <a:lvl1pPr algn="l">
              <a:defRPr/>
            </a:lvl1pPr>
          </a:lstStyle>
          <a:p>
            <a:r>
              <a:rPr lang="en-US" dirty="0" smtClean="0"/>
              <a:t>Click to edit Master title style</a:t>
            </a:r>
            <a:endParaRPr lang="en-US" dirty="0"/>
          </a:p>
        </p:txBody>
      </p:sp>
      <p:sp>
        <p:nvSpPr>
          <p:cNvPr id="3" name="Rectangle 2" title="rectangle serving as background"/>
          <p:cNvSpPr/>
          <p:nvPr userDrawn="1"/>
        </p:nvSpPr>
        <p:spPr>
          <a:xfrm>
            <a:off x="6019800" y="0"/>
            <a:ext cx="6172199"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0"/>
          </p:nvPr>
        </p:nvSpPr>
        <p:spPr>
          <a:xfrm>
            <a:off x="6497638" y="571500"/>
            <a:ext cx="4856162" cy="5600700"/>
          </a:xfrm>
        </p:spPr>
        <p:txBody>
          <a:bodyPr anchor="ctr"/>
          <a:lstStyle>
            <a:lvl1pPr>
              <a:defRPr baseline="0">
                <a:solidFill>
                  <a:schemeClr val="bg1"/>
                </a:solidFill>
              </a:defRPr>
            </a:lvl1pPr>
            <a:lvl2pPr marL="685800" indent="-228600" algn="l" defTabSz="914400" rtl="0" eaLnBrk="1" latinLnBrk="0" hangingPunct="1">
              <a:lnSpc>
                <a:spcPct val="90000"/>
              </a:lnSpc>
              <a:spcBef>
                <a:spcPts val="500"/>
              </a:spcBef>
              <a:buFont typeface="Wingdings" panose="05000000000000000000" pitchFamily="2" charset="2"/>
              <a:buChar char="§"/>
              <a:defRPr>
                <a:solidFill>
                  <a:schemeClr val="bg1"/>
                </a:solidFill>
              </a:defRPr>
            </a:lvl2pPr>
            <a:lvl3pPr marL="1143000" indent="-228600" algn="l" defTabSz="914400" rtl="0" eaLnBrk="1" latinLnBrk="0" hangingPunct="1">
              <a:lnSpc>
                <a:spcPct val="90000"/>
              </a:lnSpc>
              <a:spcBef>
                <a:spcPts val="500"/>
              </a:spcBef>
              <a:buFont typeface="Calibri" panose="020F0502020204030204" pitchFamily="34" charset="0"/>
              <a:buChar char="−"/>
              <a:defRPr>
                <a:solidFill>
                  <a:schemeClr val="bg1"/>
                </a:solidFill>
              </a:defRPr>
            </a:lvl3pPr>
            <a:lvl4pPr marL="1600200" indent="-228600" algn="l" defTabSz="914400" rtl="0" eaLnBrk="1" latinLnBrk="0" hangingPunct="1">
              <a:lnSpc>
                <a:spcPct val="90000"/>
              </a:lnSpc>
              <a:spcBef>
                <a:spcPts val="500"/>
              </a:spcBef>
              <a:buFont typeface="Arial" panose="020B0604020202020204" pitchFamily="34" charset="0"/>
              <a:buChar char="•"/>
              <a:defRPr>
                <a:solidFill>
                  <a:schemeClr val="bg1"/>
                </a:solidFill>
              </a:defRPr>
            </a:lvl4pPr>
            <a:lvl5pPr marL="2057400" indent="-228600" algn="l" defTabSz="914400" rtl="0" eaLnBrk="1" latinLnBrk="0" hangingPunct="1">
              <a:lnSpc>
                <a:spcPct val="90000"/>
              </a:lnSpc>
              <a:spcBef>
                <a:spcPts val="500"/>
              </a:spcBef>
              <a:buFont typeface="Arial" panose="020B0604020202020204" pitchFamily="34" charset="0"/>
              <a:buChar cha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 name="Straight Connector 4"/>
          <p:cNvCxnSpPr/>
          <p:nvPr userDrawn="1"/>
        </p:nvCxnSpPr>
        <p:spPr>
          <a:xfrm>
            <a:off x="447869" y="3838552"/>
            <a:ext cx="5075853" cy="0"/>
          </a:xfrm>
          <a:prstGeom prst="line">
            <a:avLst/>
          </a:prstGeom>
          <a:ln w="76200">
            <a:solidFill>
              <a:srgbClr val="F8BF15"/>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0630483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3086"/>
          <a:stretch/>
        </p:blipFill>
        <p:spPr>
          <a:xfrm>
            <a:off x="0" y="573205"/>
            <a:ext cx="12564185" cy="5616687"/>
          </a:xfrm>
          <a:prstGeom prst="rect">
            <a:avLst/>
          </a:prstGeom>
        </p:spPr>
      </p:pic>
      <p:sp>
        <p:nvSpPr>
          <p:cNvPr id="10" name="Rectangle 6" title="rectangle serving as background"/>
          <p:cNvSpPr/>
          <p:nvPr userDrawn="1"/>
        </p:nvSpPr>
        <p:spPr>
          <a:xfrm>
            <a:off x="-1" y="573205"/>
            <a:ext cx="12211551" cy="5616687"/>
          </a:xfrm>
          <a:custGeom>
            <a:avLst/>
            <a:gdLst>
              <a:gd name="connsiteX0" fmla="*/ 0 w 8839202"/>
              <a:gd name="connsiteY0" fmla="*/ 0 h 5590036"/>
              <a:gd name="connsiteX1" fmla="*/ 8839202 w 8839202"/>
              <a:gd name="connsiteY1" fmla="*/ 0 h 5590036"/>
              <a:gd name="connsiteX2" fmla="*/ 8839202 w 8839202"/>
              <a:gd name="connsiteY2" fmla="*/ 5590036 h 5590036"/>
              <a:gd name="connsiteX3" fmla="*/ 0 w 8839202"/>
              <a:gd name="connsiteY3" fmla="*/ 5590036 h 5590036"/>
              <a:gd name="connsiteX4" fmla="*/ 0 w 8839202"/>
              <a:gd name="connsiteY4" fmla="*/ 0 h 5590036"/>
              <a:gd name="connsiteX0" fmla="*/ 0 w 9630772"/>
              <a:gd name="connsiteY0" fmla="*/ 0 h 5590036"/>
              <a:gd name="connsiteX1" fmla="*/ 9630772 w 9630772"/>
              <a:gd name="connsiteY1" fmla="*/ 0 h 5590036"/>
              <a:gd name="connsiteX2" fmla="*/ 8839202 w 9630772"/>
              <a:gd name="connsiteY2" fmla="*/ 5590036 h 5590036"/>
              <a:gd name="connsiteX3" fmla="*/ 0 w 9630772"/>
              <a:gd name="connsiteY3" fmla="*/ 5590036 h 5590036"/>
              <a:gd name="connsiteX4" fmla="*/ 0 w 9630772"/>
              <a:gd name="connsiteY4" fmla="*/ 0 h 5590036"/>
              <a:gd name="connsiteX0" fmla="*/ 0 w 9630772"/>
              <a:gd name="connsiteY0" fmla="*/ 0 h 5590036"/>
              <a:gd name="connsiteX1" fmla="*/ 9630772 w 9630772"/>
              <a:gd name="connsiteY1" fmla="*/ 0 h 5590036"/>
              <a:gd name="connsiteX2" fmla="*/ 7529017 w 9630772"/>
              <a:gd name="connsiteY2" fmla="*/ 5576388 h 5590036"/>
              <a:gd name="connsiteX3" fmla="*/ 0 w 9630772"/>
              <a:gd name="connsiteY3" fmla="*/ 5590036 h 5590036"/>
              <a:gd name="connsiteX4" fmla="*/ 0 w 9630772"/>
              <a:gd name="connsiteY4" fmla="*/ 0 h 5590036"/>
              <a:gd name="connsiteX0" fmla="*/ 0 w 9734139"/>
              <a:gd name="connsiteY0" fmla="*/ 15902 h 5605938"/>
              <a:gd name="connsiteX1" fmla="*/ 9734139 w 9734139"/>
              <a:gd name="connsiteY1" fmla="*/ 0 h 5605938"/>
              <a:gd name="connsiteX2" fmla="*/ 7529017 w 9734139"/>
              <a:gd name="connsiteY2" fmla="*/ 5592290 h 5605938"/>
              <a:gd name="connsiteX3" fmla="*/ 0 w 9734139"/>
              <a:gd name="connsiteY3" fmla="*/ 5605938 h 5605938"/>
              <a:gd name="connsiteX4" fmla="*/ 0 w 9734139"/>
              <a:gd name="connsiteY4" fmla="*/ 15902 h 5605938"/>
              <a:gd name="connsiteX0" fmla="*/ 0 w 9797749"/>
              <a:gd name="connsiteY0" fmla="*/ 15902 h 5605938"/>
              <a:gd name="connsiteX1" fmla="*/ 9797749 w 9797749"/>
              <a:gd name="connsiteY1" fmla="*/ 0 h 5605938"/>
              <a:gd name="connsiteX2" fmla="*/ 7529017 w 9797749"/>
              <a:gd name="connsiteY2" fmla="*/ 5592290 h 5605938"/>
              <a:gd name="connsiteX3" fmla="*/ 0 w 9797749"/>
              <a:gd name="connsiteY3" fmla="*/ 5605938 h 5605938"/>
              <a:gd name="connsiteX4" fmla="*/ 0 w 9797749"/>
              <a:gd name="connsiteY4" fmla="*/ 15902 h 5605938"/>
              <a:gd name="connsiteX0" fmla="*/ 0 w 9750041"/>
              <a:gd name="connsiteY0" fmla="*/ 7951 h 5597987"/>
              <a:gd name="connsiteX1" fmla="*/ 9750041 w 9750041"/>
              <a:gd name="connsiteY1" fmla="*/ 0 h 5597987"/>
              <a:gd name="connsiteX2" fmla="*/ 7529017 w 9750041"/>
              <a:gd name="connsiteY2" fmla="*/ 5584339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7061184 w 9750041"/>
              <a:gd name="connsiteY2" fmla="*/ 5594971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6944226 w 9750041"/>
              <a:gd name="connsiteY2" fmla="*/ 5584339 h 5597987"/>
              <a:gd name="connsiteX3" fmla="*/ 0 w 9750041"/>
              <a:gd name="connsiteY3" fmla="*/ 5597987 h 5597987"/>
              <a:gd name="connsiteX4" fmla="*/ 0 w 9750041"/>
              <a:gd name="connsiteY4" fmla="*/ 7951 h 5597987"/>
              <a:gd name="connsiteX0" fmla="*/ 0 w 9718236"/>
              <a:gd name="connsiteY0" fmla="*/ 0 h 5590036"/>
              <a:gd name="connsiteX1" fmla="*/ 9718236 w 9718236"/>
              <a:gd name="connsiteY1" fmla="*/ 7952 h 5590036"/>
              <a:gd name="connsiteX2" fmla="*/ 6944226 w 9718236"/>
              <a:gd name="connsiteY2" fmla="*/ 5576388 h 5590036"/>
              <a:gd name="connsiteX3" fmla="*/ 0 w 9718236"/>
              <a:gd name="connsiteY3" fmla="*/ 5590036 h 5590036"/>
              <a:gd name="connsiteX4" fmla="*/ 0 w 9718236"/>
              <a:gd name="connsiteY4" fmla="*/ 0 h 5590036"/>
              <a:gd name="connsiteX0" fmla="*/ 0 w 9734139"/>
              <a:gd name="connsiteY0" fmla="*/ 0 h 5582084"/>
              <a:gd name="connsiteX1" fmla="*/ 9734139 w 9734139"/>
              <a:gd name="connsiteY1" fmla="*/ 0 h 5582084"/>
              <a:gd name="connsiteX2" fmla="*/ 6960129 w 9734139"/>
              <a:gd name="connsiteY2" fmla="*/ 5568436 h 5582084"/>
              <a:gd name="connsiteX3" fmla="*/ 15903 w 9734139"/>
              <a:gd name="connsiteY3" fmla="*/ 5582084 h 5582084"/>
              <a:gd name="connsiteX4" fmla="*/ 0 w 9734139"/>
              <a:gd name="connsiteY4" fmla="*/ 0 h 5582084"/>
              <a:gd name="connsiteX0" fmla="*/ 0 w 9734139"/>
              <a:gd name="connsiteY0" fmla="*/ 0 h 5582084"/>
              <a:gd name="connsiteX1" fmla="*/ 9734139 w 9734139"/>
              <a:gd name="connsiteY1" fmla="*/ 7951 h 5582084"/>
              <a:gd name="connsiteX2" fmla="*/ 6960129 w 9734139"/>
              <a:gd name="connsiteY2" fmla="*/ 5568436 h 5582084"/>
              <a:gd name="connsiteX3" fmla="*/ 15903 w 9734139"/>
              <a:gd name="connsiteY3" fmla="*/ 5582084 h 5582084"/>
              <a:gd name="connsiteX4" fmla="*/ 0 w 9734139"/>
              <a:gd name="connsiteY4" fmla="*/ 0 h 5582084"/>
              <a:gd name="connsiteX0" fmla="*/ 0 w 12227454"/>
              <a:gd name="connsiteY0" fmla="*/ 0 h 5582084"/>
              <a:gd name="connsiteX1" fmla="*/ 9734139 w 12227454"/>
              <a:gd name="connsiteY1" fmla="*/ 7951 h 5582084"/>
              <a:gd name="connsiteX2" fmla="*/ 12227454 w 12227454"/>
              <a:gd name="connsiteY2" fmla="*/ 5568436 h 5582084"/>
              <a:gd name="connsiteX3" fmla="*/ 15903 w 12227454"/>
              <a:gd name="connsiteY3" fmla="*/ 5582084 h 5582084"/>
              <a:gd name="connsiteX4" fmla="*/ 0 w 12227454"/>
              <a:gd name="connsiteY4" fmla="*/ 0 h 5582084"/>
              <a:gd name="connsiteX0" fmla="*/ 0 w 12227454"/>
              <a:gd name="connsiteY0" fmla="*/ 620699 h 6202783"/>
              <a:gd name="connsiteX1" fmla="*/ 12210639 w 12227454"/>
              <a:gd name="connsiteY1" fmla="*/ 0 h 6202783"/>
              <a:gd name="connsiteX2" fmla="*/ 12227454 w 12227454"/>
              <a:gd name="connsiteY2" fmla="*/ 6189135 h 6202783"/>
              <a:gd name="connsiteX3" fmla="*/ 15903 w 12227454"/>
              <a:gd name="connsiteY3" fmla="*/ 6202783 h 6202783"/>
              <a:gd name="connsiteX4" fmla="*/ 0 w 12227454"/>
              <a:gd name="connsiteY4" fmla="*/ 620699 h 6202783"/>
              <a:gd name="connsiteX0" fmla="*/ 3147 w 12211551"/>
              <a:gd name="connsiteY0" fmla="*/ 0 h 6220259"/>
              <a:gd name="connsiteX1" fmla="*/ 12194736 w 12211551"/>
              <a:gd name="connsiteY1" fmla="*/ 17476 h 6220259"/>
              <a:gd name="connsiteX2" fmla="*/ 12211551 w 12211551"/>
              <a:gd name="connsiteY2" fmla="*/ 6206611 h 6220259"/>
              <a:gd name="connsiteX3" fmla="*/ 0 w 12211551"/>
              <a:gd name="connsiteY3" fmla="*/ 6220259 h 6220259"/>
              <a:gd name="connsiteX4" fmla="*/ 3147 w 12211551"/>
              <a:gd name="connsiteY4" fmla="*/ 0 h 6220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551" h="6220259">
                <a:moveTo>
                  <a:pt x="3147" y="0"/>
                </a:moveTo>
                <a:lnTo>
                  <a:pt x="12194736" y="17476"/>
                </a:lnTo>
                <a:lnTo>
                  <a:pt x="12211551" y="6206611"/>
                </a:lnTo>
                <a:lnTo>
                  <a:pt x="0" y="6220259"/>
                </a:lnTo>
                <a:lnTo>
                  <a:pt x="3147" y="0"/>
                </a:lnTo>
                <a:close/>
              </a:path>
            </a:pathLst>
          </a:cu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TextBox 7"/>
          <p:cNvSpPr txBox="1"/>
          <p:nvPr userDrawn="1"/>
        </p:nvSpPr>
        <p:spPr>
          <a:xfrm>
            <a:off x="800100" y="3167390"/>
            <a:ext cx="10553699"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THANK YOU FOR YOUR</a:t>
            </a:r>
            <a:r>
              <a:rPr lang="en-US" sz="2800" baseline="0" dirty="0" smtClean="0">
                <a:solidFill>
                  <a:schemeClr val="bg1"/>
                </a:solidFill>
                <a:latin typeface="Arial Black" panose="020B0A04020102020204" pitchFamily="34" charset="0"/>
              </a:rPr>
              <a:t> TIME!</a:t>
            </a:r>
            <a:endParaRPr lang="en-US" sz="2800" dirty="0">
              <a:solidFill>
                <a:schemeClr val="bg1"/>
              </a:solidFill>
              <a:latin typeface="Arial Black" panose="020B0A04020102020204" pitchFamily="34" charset="0"/>
            </a:endParaRPr>
          </a:p>
        </p:txBody>
      </p:sp>
      <p:sp>
        <p:nvSpPr>
          <p:cNvPr id="5" name="Date Placeholder 4"/>
          <p:cNvSpPr>
            <a:spLocks noGrp="1"/>
          </p:cNvSpPr>
          <p:nvPr>
            <p:ph type="dt" sz="half" idx="10"/>
          </p:nvPr>
        </p:nvSpPr>
        <p:spPr/>
        <p:txBody>
          <a:bodyPr/>
          <a:lstStyle/>
          <a:p>
            <a:fld id="{9C3DA923-0FCD-4E33-990D-A282FBA999EA}" type="datetime4">
              <a:rPr lang="en-US" smtClean="0"/>
              <a:t>July 1,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7D8F36-046D-434E-A5C5-5981CDBB4566}" type="slidenum">
              <a:rPr lang="en-US" smtClean="0"/>
              <a:pPr/>
              <a:t>‹#›</a:t>
            </a:fld>
            <a:endParaRPr lang="en-US" dirty="0"/>
          </a:p>
        </p:txBody>
      </p:sp>
    </p:spTree>
    <p:extLst>
      <p:ext uri="{BB962C8B-B14F-4D97-AF65-F5344CB8AC3E}">
        <p14:creationId xmlns:p14="http://schemas.microsoft.com/office/powerpoint/2010/main" val="51074627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3086"/>
          <a:stretch/>
        </p:blipFill>
        <p:spPr>
          <a:xfrm>
            <a:off x="0" y="573205"/>
            <a:ext cx="12564185" cy="5616687"/>
          </a:xfrm>
          <a:prstGeom prst="rect">
            <a:avLst/>
          </a:prstGeom>
        </p:spPr>
      </p:pic>
      <p:sp>
        <p:nvSpPr>
          <p:cNvPr id="10" name="Rectangle 6" title="rectangle serving as background"/>
          <p:cNvSpPr/>
          <p:nvPr userDrawn="1"/>
        </p:nvSpPr>
        <p:spPr>
          <a:xfrm>
            <a:off x="0" y="573205"/>
            <a:ext cx="12211551" cy="5616687"/>
          </a:xfrm>
          <a:custGeom>
            <a:avLst/>
            <a:gdLst>
              <a:gd name="connsiteX0" fmla="*/ 0 w 8839202"/>
              <a:gd name="connsiteY0" fmla="*/ 0 h 5590036"/>
              <a:gd name="connsiteX1" fmla="*/ 8839202 w 8839202"/>
              <a:gd name="connsiteY1" fmla="*/ 0 h 5590036"/>
              <a:gd name="connsiteX2" fmla="*/ 8839202 w 8839202"/>
              <a:gd name="connsiteY2" fmla="*/ 5590036 h 5590036"/>
              <a:gd name="connsiteX3" fmla="*/ 0 w 8839202"/>
              <a:gd name="connsiteY3" fmla="*/ 5590036 h 5590036"/>
              <a:gd name="connsiteX4" fmla="*/ 0 w 8839202"/>
              <a:gd name="connsiteY4" fmla="*/ 0 h 5590036"/>
              <a:gd name="connsiteX0" fmla="*/ 0 w 9630772"/>
              <a:gd name="connsiteY0" fmla="*/ 0 h 5590036"/>
              <a:gd name="connsiteX1" fmla="*/ 9630772 w 9630772"/>
              <a:gd name="connsiteY1" fmla="*/ 0 h 5590036"/>
              <a:gd name="connsiteX2" fmla="*/ 8839202 w 9630772"/>
              <a:gd name="connsiteY2" fmla="*/ 5590036 h 5590036"/>
              <a:gd name="connsiteX3" fmla="*/ 0 w 9630772"/>
              <a:gd name="connsiteY3" fmla="*/ 5590036 h 5590036"/>
              <a:gd name="connsiteX4" fmla="*/ 0 w 9630772"/>
              <a:gd name="connsiteY4" fmla="*/ 0 h 5590036"/>
              <a:gd name="connsiteX0" fmla="*/ 0 w 9630772"/>
              <a:gd name="connsiteY0" fmla="*/ 0 h 5590036"/>
              <a:gd name="connsiteX1" fmla="*/ 9630772 w 9630772"/>
              <a:gd name="connsiteY1" fmla="*/ 0 h 5590036"/>
              <a:gd name="connsiteX2" fmla="*/ 7529017 w 9630772"/>
              <a:gd name="connsiteY2" fmla="*/ 5576388 h 5590036"/>
              <a:gd name="connsiteX3" fmla="*/ 0 w 9630772"/>
              <a:gd name="connsiteY3" fmla="*/ 5590036 h 5590036"/>
              <a:gd name="connsiteX4" fmla="*/ 0 w 9630772"/>
              <a:gd name="connsiteY4" fmla="*/ 0 h 5590036"/>
              <a:gd name="connsiteX0" fmla="*/ 0 w 9734139"/>
              <a:gd name="connsiteY0" fmla="*/ 15902 h 5605938"/>
              <a:gd name="connsiteX1" fmla="*/ 9734139 w 9734139"/>
              <a:gd name="connsiteY1" fmla="*/ 0 h 5605938"/>
              <a:gd name="connsiteX2" fmla="*/ 7529017 w 9734139"/>
              <a:gd name="connsiteY2" fmla="*/ 5592290 h 5605938"/>
              <a:gd name="connsiteX3" fmla="*/ 0 w 9734139"/>
              <a:gd name="connsiteY3" fmla="*/ 5605938 h 5605938"/>
              <a:gd name="connsiteX4" fmla="*/ 0 w 9734139"/>
              <a:gd name="connsiteY4" fmla="*/ 15902 h 5605938"/>
              <a:gd name="connsiteX0" fmla="*/ 0 w 9797749"/>
              <a:gd name="connsiteY0" fmla="*/ 15902 h 5605938"/>
              <a:gd name="connsiteX1" fmla="*/ 9797749 w 9797749"/>
              <a:gd name="connsiteY1" fmla="*/ 0 h 5605938"/>
              <a:gd name="connsiteX2" fmla="*/ 7529017 w 9797749"/>
              <a:gd name="connsiteY2" fmla="*/ 5592290 h 5605938"/>
              <a:gd name="connsiteX3" fmla="*/ 0 w 9797749"/>
              <a:gd name="connsiteY3" fmla="*/ 5605938 h 5605938"/>
              <a:gd name="connsiteX4" fmla="*/ 0 w 9797749"/>
              <a:gd name="connsiteY4" fmla="*/ 15902 h 5605938"/>
              <a:gd name="connsiteX0" fmla="*/ 0 w 9750041"/>
              <a:gd name="connsiteY0" fmla="*/ 7951 h 5597987"/>
              <a:gd name="connsiteX1" fmla="*/ 9750041 w 9750041"/>
              <a:gd name="connsiteY1" fmla="*/ 0 h 5597987"/>
              <a:gd name="connsiteX2" fmla="*/ 7529017 w 9750041"/>
              <a:gd name="connsiteY2" fmla="*/ 5584339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7061184 w 9750041"/>
              <a:gd name="connsiteY2" fmla="*/ 5594971 h 5597987"/>
              <a:gd name="connsiteX3" fmla="*/ 0 w 9750041"/>
              <a:gd name="connsiteY3" fmla="*/ 5597987 h 5597987"/>
              <a:gd name="connsiteX4" fmla="*/ 0 w 9750041"/>
              <a:gd name="connsiteY4" fmla="*/ 7951 h 5597987"/>
              <a:gd name="connsiteX0" fmla="*/ 0 w 9750041"/>
              <a:gd name="connsiteY0" fmla="*/ 7951 h 5597987"/>
              <a:gd name="connsiteX1" fmla="*/ 9750041 w 9750041"/>
              <a:gd name="connsiteY1" fmla="*/ 0 h 5597987"/>
              <a:gd name="connsiteX2" fmla="*/ 6944226 w 9750041"/>
              <a:gd name="connsiteY2" fmla="*/ 5584339 h 5597987"/>
              <a:gd name="connsiteX3" fmla="*/ 0 w 9750041"/>
              <a:gd name="connsiteY3" fmla="*/ 5597987 h 5597987"/>
              <a:gd name="connsiteX4" fmla="*/ 0 w 9750041"/>
              <a:gd name="connsiteY4" fmla="*/ 7951 h 5597987"/>
              <a:gd name="connsiteX0" fmla="*/ 0 w 9718236"/>
              <a:gd name="connsiteY0" fmla="*/ 0 h 5590036"/>
              <a:gd name="connsiteX1" fmla="*/ 9718236 w 9718236"/>
              <a:gd name="connsiteY1" fmla="*/ 7952 h 5590036"/>
              <a:gd name="connsiteX2" fmla="*/ 6944226 w 9718236"/>
              <a:gd name="connsiteY2" fmla="*/ 5576388 h 5590036"/>
              <a:gd name="connsiteX3" fmla="*/ 0 w 9718236"/>
              <a:gd name="connsiteY3" fmla="*/ 5590036 h 5590036"/>
              <a:gd name="connsiteX4" fmla="*/ 0 w 9718236"/>
              <a:gd name="connsiteY4" fmla="*/ 0 h 5590036"/>
              <a:gd name="connsiteX0" fmla="*/ 0 w 9734139"/>
              <a:gd name="connsiteY0" fmla="*/ 0 h 5582084"/>
              <a:gd name="connsiteX1" fmla="*/ 9734139 w 9734139"/>
              <a:gd name="connsiteY1" fmla="*/ 0 h 5582084"/>
              <a:gd name="connsiteX2" fmla="*/ 6960129 w 9734139"/>
              <a:gd name="connsiteY2" fmla="*/ 5568436 h 5582084"/>
              <a:gd name="connsiteX3" fmla="*/ 15903 w 9734139"/>
              <a:gd name="connsiteY3" fmla="*/ 5582084 h 5582084"/>
              <a:gd name="connsiteX4" fmla="*/ 0 w 9734139"/>
              <a:gd name="connsiteY4" fmla="*/ 0 h 5582084"/>
              <a:gd name="connsiteX0" fmla="*/ 0 w 9734139"/>
              <a:gd name="connsiteY0" fmla="*/ 0 h 5582084"/>
              <a:gd name="connsiteX1" fmla="*/ 9734139 w 9734139"/>
              <a:gd name="connsiteY1" fmla="*/ 7951 h 5582084"/>
              <a:gd name="connsiteX2" fmla="*/ 6960129 w 9734139"/>
              <a:gd name="connsiteY2" fmla="*/ 5568436 h 5582084"/>
              <a:gd name="connsiteX3" fmla="*/ 15903 w 9734139"/>
              <a:gd name="connsiteY3" fmla="*/ 5582084 h 5582084"/>
              <a:gd name="connsiteX4" fmla="*/ 0 w 9734139"/>
              <a:gd name="connsiteY4" fmla="*/ 0 h 5582084"/>
              <a:gd name="connsiteX0" fmla="*/ 0 w 12227454"/>
              <a:gd name="connsiteY0" fmla="*/ 0 h 5582084"/>
              <a:gd name="connsiteX1" fmla="*/ 9734139 w 12227454"/>
              <a:gd name="connsiteY1" fmla="*/ 7951 h 5582084"/>
              <a:gd name="connsiteX2" fmla="*/ 12227454 w 12227454"/>
              <a:gd name="connsiteY2" fmla="*/ 5568436 h 5582084"/>
              <a:gd name="connsiteX3" fmla="*/ 15903 w 12227454"/>
              <a:gd name="connsiteY3" fmla="*/ 5582084 h 5582084"/>
              <a:gd name="connsiteX4" fmla="*/ 0 w 12227454"/>
              <a:gd name="connsiteY4" fmla="*/ 0 h 5582084"/>
              <a:gd name="connsiteX0" fmla="*/ 0 w 12227454"/>
              <a:gd name="connsiteY0" fmla="*/ 620699 h 6202783"/>
              <a:gd name="connsiteX1" fmla="*/ 12210639 w 12227454"/>
              <a:gd name="connsiteY1" fmla="*/ 0 h 6202783"/>
              <a:gd name="connsiteX2" fmla="*/ 12227454 w 12227454"/>
              <a:gd name="connsiteY2" fmla="*/ 6189135 h 6202783"/>
              <a:gd name="connsiteX3" fmla="*/ 15903 w 12227454"/>
              <a:gd name="connsiteY3" fmla="*/ 6202783 h 6202783"/>
              <a:gd name="connsiteX4" fmla="*/ 0 w 12227454"/>
              <a:gd name="connsiteY4" fmla="*/ 620699 h 6202783"/>
              <a:gd name="connsiteX0" fmla="*/ 3147 w 12211551"/>
              <a:gd name="connsiteY0" fmla="*/ 0 h 6220259"/>
              <a:gd name="connsiteX1" fmla="*/ 12194736 w 12211551"/>
              <a:gd name="connsiteY1" fmla="*/ 17476 h 6220259"/>
              <a:gd name="connsiteX2" fmla="*/ 12211551 w 12211551"/>
              <a:gd name="connsiteY2" fmla="*/ 6206611 h 6220259"/>
              <a:gd name="connsiteX3" fmla="*/ 0 w 12211551"/>
              <a:gd name="connsiteY3" fmla="*/ 6220259 h 6220259"/>
              <a:gd name="connsiteX4" fmla="*/ 3147 w 12211551"/>
              <a:gd name="connsiteY4" fmla="*/ 0 h 6220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551" h="6220259">
                <a:moveTo>
                  <a:pt x="3147" y="0"/>
                </a:moveTo>
                <a:lnTo>
                  <a:pt x="12194736" y="17476"/>
                </a:lnTo>
                <a:lnTo>
                  <a:pt x="12211551" y="6206611"/>
                </a:lnTo>
                <a:lnTo>
                  <a:pt x="0" y="6220259"/>
                </a:lnTo>
                <a:lnTo>
                  <a:pt x="3147" y="0"/>
                </a:lnTo>
                <a:close/>
              </a:path>
            </a:pathLst>
          </a:cu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TextBox 7"/>
          <p:cNvSpPr txBox="1"/>
          <p:nvPr userDrawn="1"/>
        </p:nvSpPr>
        <p:spPr>
          <a:xfrm>
            <a:off x="800100" y="3167390"/>
            <a:ext cx="10553699"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HAVE</a:t>
            </a:r>
            <a:r>
              <a:rPr lang="en-US" sz="2800" baseline="0" dirty="0" smtClean="0">
                <a:solidFill>
                  <a:schemeClr val="bg1"/>
                </a:solidFill>
                <a:latin typeface="Arial Black" panose="020B0A04020102020204" pitchFamily="34" charset="0"/>
              </a:rPr>
              <a:t> A WONDERFUL WORDKDAY</a:t>
            </a:r>
            <a:endParaRPr lang="en-US" sz="2800" dirty="0">
              <a:solidFill>
                <a:schemeClr val="bg1"/>
              </a:solidFill>
              <a:latin typeface="Arial Black" panose="020B0A04020102020204" pitchFamily="34" charset="0"/>
            </a:endParaRPr>
          </a:p>
        </p:txBody>
      </p:sp>
      <p:sp>
        <p:nvSpPr>
          <p:cNvPr id="5" name="Date Placeholder 4"/>
          <p:cNvSpPr>
            <a:spLocks noGrp="1"/>
          </p:cNvSpPr>
          <p:nvPr>
            <p:ph type="dt" sz="half" idx="10"/>
          </p:nvPr>
        </p:nvSpPr>
        <p:spPr/>
        <p:txBody>
          <a:bodyPr/>
          <a:lstStyle/>
          <a:p>
            <a:fld id="{E6FE5DB4-E6E0-4709-9A8C-01C9F5220194}" type="datetime4">
              <a:rPr lang="en-US" smtClean="0"/>
              <a:t>July 1,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7D8F36-046D-434E-A5C5-5981CDBB4566}" type="slidenum">
              <a:rPr lang="en-US" smtClean="0"/>
              <a:pPr/>
              <a:t>‹#›</a:t>
            </a:fld>
            <a:endParaRPr lang="en-US" dirty="0"/>
          </a:p>
        </p:txBody>
      </p:sp>
      <p:sp>
        <p:nvSpPr>
          <p:cNvPr id="17" name="Arc 16"/>
          <p:cNvSpPr/>
          <p:nvPr userDrawn="1"/>
        </p:nvSpPr>
        <p:spPr>
          <a:xfrm rot="5722894">
            <a:off x="6156343" y="1988065"/>
            <a:ext cx="1849856" cy="1849856"/>
          </a:xfrm>
          <a:prstGeom prst="arc">
            <a:avLst>
              <a:gd name="adj1" fmla="val 19284042"/>
              <a:gd name="adj2" fmla="val 1716628"/>
            </a:avLst>
          </a:prstGeom>
          <a:ln w="57150" cap="rnd">
            <a:solidFill>
              <a:srgbClr val="F8BF1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3392353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ssets">
    <p:spTree>
      <p:nvGrpSpPr>
        <p:cNvPr id="1" name=""/>
        <p:cNvGrpSpPr/>
        <p:nvPr/>
      </p:nvGrpSpPr>
      <p:grpSpPr>
        <a:xfrm>
          <a:off x="0" y="0"/>
          <a:ext cx="0" cy="0"/>
          <a:chOff x="0" y="0"/>
          <a:chExt cx="0" cy="0"/>
        </a:xfrm>
      </p:grpSpPr>
      <p:sp>
        <p:nvSpPr>
          <p:cNvPr id="3" name="Rectangle 2" title="rectangle serving as background"/>
          <p:cNvSpPr/>
          <p:nvPr userDrawn="1"/>
        </p:nvSpPr>
        <p:spPr>
          <a:xfrm>
            <a:off x="6019800" y="0"/>
            <a:ext cx="6172199"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hasCustomPrompt="1"/>
          </p:nvPr>
        </p:nvSpPr>
        <p:spPr>
          <a:xfrm>
            <a:off x="800100" y="596684"/>
            <a:ext cx="4859339" cy="388854"/>
          </a:xfrm>
        </p:spPr>
        <p:txBody>
          <a:bodyPr/>
          <a:lstStyle>
            <a:lvl1pPr>
              <a:defRPr/>
            </a:lvl1pPr>
          </a:lstStyle>
          <a:p>
            <a:r>
              <a:rPr lang="en-US" dirty="0" smtClean="0"/>
              <a:t>Assets Slide</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3" t="-10060" b="-1"/>
          <a:stretch/>
        </p:blipFill>
        <p:spPr>
          <a:xfrm>
            <a:off x="0" y="893135"/>
            <a:ext cx="8016247" cy="393399"/>
          </a:xfrm>
          <a:prstGeom prst="rect">
            <a:avLst/>
          </a:prstGeom>
        </p:spPr>
      </p:pic>
    </p:spTree>
    <p:extLst>
      <p:ext uri="{BB962C8B-B14F-4D97-AF65-F5344CB8AC3E}">
        <p14:creationId xmlns:p14="http://schemas.microsoft.com/office/powerpoint/2010/main" val="247632923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with no foo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28" y="-1"/>
            <a:ext cx="12161520" cy="6840854"/>
          </a:xfrm>
          <a:prstGeom prst="rect">
            <a:avLst/>
          </a:prstGeom>
        </p:spPr>
      </p:pic>
      <p:sp>
        <p:nvSpPr>
          <p:cNvPr id="5" name="Slide Number Placeholder 4"/>
          <p:cNvSpPr>
            <a:spLocks noGrp="1"/>
          </p:cNvSpPr>
          <p:nvPr>
            <p:ph type="sldNum" sz="quarter" idx="12"/>
          </p:nvPr>
        </p:nvSpPr>
        <p:spPr/>
        <p:txBody>
          <a:bodyPr/>
          <a:lstStyle>
            <a:lvl1pPr>
              <a:defRPr>
                <a:solidFill>
                  <a:srgbClr val="332C2C"/>
                </a:solidFill>
              </a:defRPr>
            </a:lvl1pPr>
          </a:lstStyle>
          <a:p>
            <a:pPr>
              <a:defRPr/>
            </a:pPr>
            <a:fld id="{0503D5C5-EF64-4F77-BCD6-10AECA57BA2E}" type="slidenum">
              <a:rPr lang="en-US" smtClean="0"/>
              <a:pPr>
                <a:defRPr/>
              </a:pPr>
              <a:t>‹#›</a:t>
            </a:fld>
            <a:endParaRPr lang="en-US" dirty="0"/>
          </a:p>
        </p:txBody>
      </p:sp>
      <p:sp>
        <p:nvSpPr>
          <p:cNvPr id="3" name="Title 2"/>
          <p:cNvSpPr>
            <a:spLocks noGrp="1"/>
          </p:cNvSpPr>
          <p:nvPr>
            <p:ph type="title" hasCustomPrompt="1"/>
          </p:nvPr>
        </p:nvSpPr>
        <p:spPr/>
        <p:txBody>
          <a:bodyPr/>
          <a:lstStyle/>
          <a:p>
            <a:r>
              <a:rPr lang="en-US" dirty="0" smtClean="0"/>
              <a:t>Click to add slide title</a:t>
            </a:r>
            <a:endParaRPr lang="en-US" dirty="0"/>
          </a:p>
        </p:txBody>
      </p:sp>
    </p:spTree>
    <p:extLst>
      <p:ext uri="{BB962C8B-B14F-4D97-AF65-F5344CB8AC3E}">
        <p14:creationId xmlns:p14="http://schemas.microsoft.com/office/powerpoint/2010/main" val="332160067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00101" y="621276"/>
            <a:ext cx="10553698" cy="388854"/>
          </a:xfrm>
          <a:prstGeom prst="rect">
            <a:avLst/>
          </a:prstGeom>
        </p:spPr>
        <p:txBody>
          <a:bodyPr vert="horz" lIns="0" tIns="45720" rIns="0" bIns="45720" rtlCol="0" anchor="b">
            <a:noAutofit/>
          </a:bodyPr>
          <a:lstStyle/>
          <a:p>
            <a:r>
              <a:rPr lang="en-US"/>
              <a:t>Click to edit Master title style</a:t>
            </a:r>
            <a:endParaRPr lang="en-US" dirty="0"/>
          </a:p>
        </p:txBody>
      </p:sp>
      <p:sp>
        <p:nvSpPr>
          <p:cNvPr id="8" name="Content Placeholder 2"/>
          <p:cNvSpPr>
            <a:spLocks noGrp="1"/>
          </p:cNvSpPr>
          <p:nvPr>
            <p:ph idx="1"/>
          </p:nvPr>
        </p:nvSpPr>
        <p:spPr>
          <a:xfrm>
            <a:off x="800100" y="1676400"/>
            <a:ext cx="10553699" cy="4500562"/>
          </a:xfrm>
        </p:spPr>
        <p:txBody>
          <a:bodyPr/>
          <a:lstStyle>
            <a:lvl1pPr>
              <a:defRPr sz="2400"/>
            </a:lvl1pPr>
            <a:lvl2pPr marL="685800" indent="-228600">
              <a:buFont typeface="Wingdings" panose="05000000000000000000" pitchFamily="2" charset="2"/>
              <a:buChar char="§"/>
              <a:defRPr sz="1800"/>
            </a:lvl2pPr>
            <a:lvl3pPr marL="1143000" indent="-228600">
              <a:buFont typeface="Calibri" panose="020F0502020204030204" pitchFamily="34" charset="0"/>
              <a:buChar cha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410238" y="6356350"/>
            <a:ext cx="1885123" cy="365125"/>
          </a:xfrm>
        </p:spPr>
        <p:txBody>
          <a:bodyPr/>
          <a:lstStyle/>
          <a:p>
            <a:endParaRPr lang="en-US" dirty="0"/>
          </a:p>
        </p:txBody>
      </p:sp>
      <p:sp>
        <p:nvSpPr>
          <p:cNvPr id="4" name="Date Placeholder 3"/>
          <p:cNvSpPr>
            <a:spLocks noGrp="1"/>
          </p:cNvSpPr>
          <p:nvPr>
            <p:ph type="dt" sz="half" idx="10"/>
          </p:nvPr>
        </p:nvSpPr>
        <p:spPr/>
        <p:txBody>
          <a:bodyPr/>
          <a:lstStyle/>
          <a:p>
            <a:fld id="{C9ADEA1A-9632-446D-ABE5-7C716E7EF0C5}" type="datetime4">
              <a:rPr lang="en-US" smtClean="0"/>
              <a:t>July 1, 2021</a:t>
            </a:fld>
            <a:endParaRPr lang="en-US" dirty="0"/>
          </a:p>
        </p:txBody>
      </p:sp>
      <p:sp>
        <p:nvSpPr>
          <p:cNvPr id="6" name="Slide Number Placeholder 5"/>
          <p:cNvSpPr>
            <a:spLocks noGrp="1"/>
          </p:cNvSpPr>
          <p:nvPr>
            <p:ph type="sldNum" sz="quarter" idx="12"/>
          </p:nvPr>
        </p:nvSpPr>
        <p:spPr/>
        <p:txBody>
          <a:bodyPr/>
          <a:lstStyle/>
          <a:p>
            <a:fld id="{C37D8F36-046D-434E-A5C5-5981CDBB4566}" type="slidenum">
              <a:rPr lang="en-US" smtClean="0"/>
              <a:t>‹#›</a:t>
            </a:fld>
            <a:endParaRPr lang="en-US" dirty="0"/>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3" t="-10060" b="-1"/>
          <a:stretch/>
        </p:blipFill>
        <p:spPr>
          <a:xfrm>
            <a:off x="0" y="893135"/>
            <a:ext cx="8016247" cy="393399"/>
          </a:xfrm>
          <a:prstGeom prst="rect">
            <a:avLst/>
          </a:prstGeom>
        </p:spPr>
      </p:pic>
    </p:spTree>
    <p:extLst>
      <p:ext uri="{BB962C8B-B14F-4D97-AF65-F5344CB8AC3E}">
        <p14:creationId xmlns:p14="http://schemas.microsoft.com/office/powerpoint/2010/main" val="341808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resenter">
    <p:spTree>
      <p:nvGrpSpPr>
        <p:cNvPr id="1" name=""/>
        <p:cNvGrpSpPr/>
        <p:nvPr/>
      </p:nvGrpSpPr>
      <p:grpSpPr>
        <a:xfrm>
          <a:off x="0" y="0"/>
          <a:ext cx="0" cy="0"/>
          <a:chOff x="0" y="0"/>
          <a:chExt cx="0" cy="0"/>
        </a:xfrm>
      </p:grpSpPr>
      <p:pic>
        <p:nvPicPr>
          <p:cNvPr id="19" name="Picture 18" title="laptop on desk with notebook and plant"/>
          <p:cNvPicPr>
            <a:picLocks noChangeAspect="1"/>
          </p:cNvPicPr>
          <p:nvPr userDrawn="1"/>
        </p:nvPicPr>
        <p:blipFill rotWithShape="1">
          <a:blip r:embed="rId2" cstate="print">
            <a:extLst>
              <a:ext uri="{28A0092B-C50C-407E-A947-70E740481C1C}">
                <a14:useLocalDpi xmlns:a14="http://schemas.microsoft.com/office/drawing/2010/main" val="0"/>
              </a:ext>
            </a:extLst>
          </a:blip>
          <a:srcRect t="4354"/>
          <a:stretch/>
        </p:blipFill>
        <p:spPr>
          <a:xfrm>
            <a:off x="0" y="-29028"/>
            <a:ext cx="12201525" cy="2447515"/>
          </a:xfrm>
          <a:prstGeom prst="rect">
            <a:avLst/>
          </a:prstGeom>
        </p:spPr>
      </p:pic>
      <p:sp>
        <p:nvSpPr>
          <p:cNvPr id="21" name="Title 1"/>
          <p:cNvSpPr>
            <a:spLocks noGrp="1"/>
          </p:cNvSpPr>
          <p:nvPr>
            <p:ph type="ctrTitle" hasCustomPrompt="1"/>
          </p:nvPr>
        </p:nvSpPr>
        <p:spPr>
          <a:xfrm>
            <a:off x="800100" y="476268"/>
            <a:ext cx="7206917" cy="785700"/>
          </a:xfrm>
        </p:spPr>
        <p:txBody>
          <a:bodyPr bIns="0" anchor="b"/>
          <a:lstStyle>
            <a:lvl1pPr algn="l">
              <a:defRPr sz="3600" baseline="0">
                <a:solidFill>
                  <a:schemeClr val="bg1"/>
                </a:solidFill>
              </a:defRPr>
            </a:lvl1pPr>
          </a:lstStyle>
          <a:p>
            <a:r>
              <a:rPr lang="en-US" dirty="0" smtClean="0"/>
              <a:t>Insert name of webinar</a:t>
            </a:r>
            <a:endParaRPr lang="en-US" dirty="0"/>
          </a:p>
        </p:txBody>
      </p:sp>
      <p:sp>
        <p:nvSpPr>
          <p:cNvPr id="22" name="Subtitle 2"/>
          <p:cNvSpPr>
            <a:spLocks noGrp="1"/>
          </p:cNvSpPr>
          <p:nvPr>
            <p:ph type="subTitle" idx="1" hasCustomPrompt="1"/>
          </p:nvPr>
        </p:nvSpPr>
        <p:spPr>
          <a:xfrm>
            <a:off x="800100" y="1301013"/>
            <a:ext cx="6789258" cy="346359"/>
          </a:xfrm>
        </p:spPr>
        <p:txBody>
          <a:bodyPr lIns="0" tIns="0" bIns="0">
            <a:normAutofit/>
          </a:bodyPr>
          <a:lstStyle>
            <a:lvl1pPr marL="0" indent="0" algn="l">
              <a:buNone/>
              <a:defRPr sz="18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Insert a tagline of what this Training is about</a:t>
            </a:r>
            <a:endParaRPr lang="en-US" dirty="0"/>
          </a:p>
        </p:txBody>
      </p:sp>
      <p:sp>
        <p:nvSpPr>
          <p:cNvPr id="12" name="Picture Placeholder 11"/>
          <p:cNvSpPr>
            <a:spLocks noGrp="1" noChangeAspect="1"/>
          </p:cNvSpPr>
          <p:nvPr>
            <p:ph type="pic" sz="quarter" idx="14" hasCustomPrompt="1"/>
          </p:nvPr>
        </p:nvSpPr>
        <p:spPr>
          <a:xfrm>
            <a:off x="260684" y="3697611"/>
            <a:ext cx="1365808" cy="1373125"/>
          </a:xfrm>
          <a:prstGeom prst="ellipse">
            <a:avLst/>
          </a:prstGeom>
        </p:spPr>
        <p:txBody>
          <a:bodyPr>
            <a:normAutofit/>
          </a:bodyPr>
          <a:lstStyle>
            <a:lvl1pPr marL="0" indent="0">
              <a:buNone/>
              <a:defRPr sz="1600"/>
            </a:lvl1pPr>
          </a:lstStyle>
          <a:p>
            <a:r>
              <a:rPr lang="en-US" dirty="0" smtClean="0"/>
              <a:t>Insert Presenter Image</a:t>
            </a:r>
            <a:endParaRPr lang="en-US" dirty="0"/>
          </a:p>
        </p:txBody>
      </p:sp>
      <p:sp>
        <p:nvSpPr>
          <p:cNvPr id="16" name="Text Placeholder 15"/>
          <p:cNvSpPr>
            <a:spLocks noGrp="1"/>
          </p:cNvSpPr>
          <p:nvPr>
            <p:ph type="body" sz="quarter" idx="16" hasCustomPrompt="1"/>
          </p:nvPr>
        </p:nvSpPr>
        <p:spPr>
          <a:xfrm>
            <a:off x="1769136" y="4249325"/>
            <a:ext cx="2451979" cy="297712"/>
          </a:xfrm>
          <a:prstGeom prst="rect">
            <a:avLst/>
          </a:prstGeom>
        </p:spPr>
        <p:txBody>
          <a:bodyPr anchor="b">
            <a:noAutofit/>
          </a:bodyPr>
          <a:lstStyle>
            <a:lvl1pPr marL="0" indent="0">
              <a:buNone/>
              <a:defRPr sz="1800"/>
            </a:lvl1pPr>
          </a:lstStyle>
          <a:p>
            <a:pPr lvl="0"/>
            <a:r>
              <a:rPr lang="en-US" dirty="0" smtClean="0"/>
              <a:t>Presenter Name</a:t>
            </a:r>
            <a:endParaRPr lang="en-US" dirty="0"/>
          </a:p>
        </p:txBody>
      </p:sp>
      <p:sp>
        <p:nvSpPr>
          <p:cNvPr id="14" name="Text Placeholder 13"/>
          <p:cNvSpPr>
            <a:spLocks noGrp="1"/>
          </p:cNvSpPr>
          <p:nvPr>
            <p:ph type="body" sz="quarter" idx="15" hasCustomPrompt="1"/>
          </p:nvPr>
        </p:nvSpPr>
        <p:spPr>
          <a:xfrm>
            <a:off x="1761425" y="4437250"/>
            <a:ext cx="2090123" cy="258698"/>
          </a:xfrm>
          <a:prstGeom prst="rect">
            <a:avLst/>
          </a:prstGeom>
        </p:spPr>
        <p:txBody>
          <a:bodyPr>
            <a:noAutofit/>
          </a:bodyPr>
          <a:lstStyle>
            <a:lvl1pPr marL="0" indent="0">
              <a:buNone/>
              <a:defRPr sz="1600" baseline="0"/>
            </a:lvl1pPr>
            <a:lvl3pPr marL="914400" indent="0">
              <a:buNone/>
              <a:defRPr/>
            </a:lvl3pPr>
          </a:lstStyle>
          <a:p>
            <a:pPr lvl="0"/>
            <a:r>
              <a:rPr lang="en-US" dirty="0" smtClean="0"/>
              <a:t>Presenter Title</a:t>
            </a:r>
          </a:p>
        </p:txBody>
      </p:sp>
      <p:sp>
        <p:nvSpPr>
          <p:cNvPr id="24" name="Picture Placeholder 11"/>
          <p:cNvSpPr>
            <a:spLocks noGrp="1" noChangeAspect="1"/>
          </p:cNvSpPr>
          <p:nvPr>
            <p:ph type="pic" sz="quarter" idx="17" hasCustomPrompt="1"/>
          </p:nvPr>
        </p:nvSpPr>
        <p:spPr>
          <a:xfrm>
            <a:off x="4375484" y="3697611"/>
            <a:ext cx="1365808" cy="1373125"/>
          </a:xfrm>
          <a:prstGeom prst="ellipse">
            <a:avLst/>
          </a:prstGeom>
        </p:spPr>
        <p:txBody>
          <a:bodyPr>
            <a:normAutofit/>
          </a:bodyPr>
          <a:lstStyle>
            <a:lvl1pPr marL="0" indent="0">
              <a:buNone/>
              <a:defRPr sz="1600"/>
            </a:lvl1pPr>
          </a:lstStyle>
          <a:p>
            <a:r>
              <a:rPr lang="en-US" dirty="0" smtClean="0"/>
              <a:t>Insert Presenter Image</a:t>
            </a:r>
            <a:endParaRPr lang="en-US" dirty="0"/>
          </a:p>
        </p:txBody>
      </p:sp>
      <p:sp>
        <p:nvSpPr>
          <p:cNvPr id="26" name="Text Placeholder 15"/>
          <p:cNvSpPr>
            <a:spLocks noGrp="1"/>
          </p:cNvSpPr>
          <p:nvPr>
            <p:ph type="body" sz="quarter" idx="19" hasCustomPrompt="1"/>
          </p:nvPr>
        </p:nvSpPr>
        <p:spPr>
          <a:xfrm>
            <a:off x="5895661" y="4249325"/>
            <a:ext cx="2426700" cy="297712"/>
          </a:xfrm>
          <a:prstGeom prst="rect">
            <a:avLst/>
          </a:prstGeom>
        </p:spPr>
        <p:txBody>
          <a:bodyPr anchor="b">
            <a:noAutofit/>
          </a:bodyPr>
          <a:lstStyle>
            <a:lvl1pPr marL="0" indent="0">
              <a:buNone/>
              <a:defRPr sz="1800"/>
            </a:lvl1pPr>
          </a:lstStyle>
          <a:p>
            <a:pPr lvl="0"/>
            <a:r>
              <a:rPr lang="en-US" dirty="0" smtClean="0"/>
              <a:t>Presenter Name</a:t>
            </a:r>
            <a:endParaRPr lang="en-US" dirty="0"/>
          </a:p>
        </p:txBody>
      </p:sp>
      <p:sp>
        <p:nvSpPr>
          <p:cNvPr id="25" name="Text Placeholder 13"/>
          <p:cNvSpPr>
            <a:spLocks noGrp="1"/>
          </p:cNvSpPr>
          <p:nvPr>
            <p:ph type="body" sz="quarter" idx="18" hasCustomPrompt="1"/>
          </p:nvPr>
        </p:nvSpPr>
        <p:spPr>
          <a:xfrm>
            <a:off x="5887950" y="4437250"/>
            <a:ext cx="2090123" cy="258698"/>
          </a:xfrm>
          <a:prstGeom prst="rect">
            <a:avLst/>
          </a:prstGeom>
        </p:spPr>
        <p:txBody>
          <a:bodyPr>
            <a:noAutofit/>
          </a:bodyPr>
          <a:lstStyle>
            <a:lvl1pPr marL="0" indent="0">
              <a:buNone/>
              <a:defRPr sz="1600" baseline="0"/>
            </a:lvl1pPr>
            <a:lvl3pPr marL="914400" indent="0">
              <a:buNone/>
              <a:defRPr/>
            </a:lvl3pPr>
          </a:lstStyle>
          <a:p>
            <a:pPr lvl="0"/>
            <a:r>
              <a:rPr lang="en-US" dirty="0" smtClean="0"/>
              <a:t>Presenter Title</a:t>
            </a:r>
          </a:p>
        </p:txBody>
      </p:sp>
      <p:sp>
        <p:nvSpPr>
          <p:cNvPr id="27" name="Picture Placeholder 11"/>
          <p:cNvSpPr>
            <a:spLocks noGrp="1" noChangeAspect="1"/>
          </p:cNvSpPr>
          <p:nvPr>
            <p:ph type="pic" sz="quarter" idx="20" hasCustomPrompt="1"/>
          </p:nvPr>
        </p:nvSpPr>
        <p:spPr>
          <a:xfrm>
            <a:off x="8469019" y="3697611"/>
            <a:ext cx="1365808" cy="1373125"/>
          </a:xfrm>
          <a:prstGeom prst="ellipse">
            <a:avLst/>
          </a:prstGeom>
        </p:spPr>
        <p:txBody>
          <a:bodyPr>
            <a:normAutofit/>
          </a:bodyPr>
          <a:lstStyle>
            <a:lvl1pPr marL="0" indent="0">
              <a:buNone/>
              <a:defRPr sz="1600"/>
            </a:lvl1pPr>
          </a:lstStyle>
          <a:p>
            <a:r>
              <a:rPr lang="en-US" dirty="0" smtClean="0"/>
              <a:t>Insert Presenter Image</a:t>
            </a:r>
            <a:endParaRPr lang="en-US" dirty="0"/>
          </a:p>
        </p:txBody>
      </p:sp>
      <p:sp>
        <p:nvSpPr>
          <p:cNvPr id="29" name="Text Placeholder 15"/>
          <p:cNvSpPr>
            <a:spLocks noGrp="1"/>
          </p:cNvSpPr>
          <p:nvPr>
            <p:ph type="body" sz="quarter" idx="22" hasCustomPrompt="1"/>
          </p:nvPr>
        </p:nvSpPr>
        <p:spPr>
          <a:xfrm>
            <a:off x="9989196" y="4249325"/>
            <a:ext cx="2061293" cy="297712"/>
          </a:xfrm>
          <a:prstGeom prst="rect">
            <a:avLst/>
          </a:prstGeom>
        </p:spPr>
        <p:txBody>
          <a:bodyPr anchor="b">
            <a:noAutofit/>
          </a:bodyPr>
          <a:lstStyle>
            <a:lvl1pPr marL="0" indent="0">
              <a:buNone/>
              <a:defRPr sz="1800"/>
            </a:lvl1pPr>
          </a:lstStyle>
          <a:p>
            <a:pPr lvl="0"/>
            <a:r>
              <a:rPr lang="en-US" dirty="0" smtClean="0"/>
              <a:t>Presenter Name</a:t>
            </a:r>
            <a:endParaRPr lang="en-US" dirty="0"/>
          </a:p>
        </p:txBody>
      </p:sp>
      <p:sp>
        <p:nvSpPr>
          <p:cNvPr id="28" name="Text Placeholder 13"/>
          <p:cNvSpPr>
            <a:spLocks noGrp="1"/>
          </p:cNvSpPr>
          <p:nvPr>
            <p:ph type="body" sz="quarter" idx="21" hasCustomPrompt="1"/>
          </p:nvPr>
        </p:nvSpPr>
        <p:spPr>
          <a:xfrm>
            <a:off x="9981485" y="4437250"/>
            <a:ext cx="1922346" cy="258698"/>
          </a:xfrm>
          <a:prstGeom prst="rect">
            <a:avLst/>
          </a:prstGeom>
        </p:spPr>
        <p:txBody>
          <a:bodyPr>
            <a:noAutofit/>
          </a:bodyPr>
          <a:lstStyle>
            <a:lvl1pPr marL="0" indent="0">
              <a:buNone/>
              <a:defRPr sz="1600" baseline="0"/>
            </a:lvl1pPr>
            <a:lvl3pPr marL="914400" indent="0">
              <a:buNone/>
              <a:defRPr/>
            </a:lvl3pPr>
          </a:lstStyle>
          <a:p>
            <a:pPr lvl="0"/>
            <a:r>
              <a:rPr lang="en-US" dirty="0" smtClean="0"/>
              <a:t>Presenter Title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D8F36-046D-434E-A5C5-5981CDBB4566}" type="slidenum">
              <a:rPr lang="en-US" smtClean="0"/>
              <a:t>‹#›</a:t>
            </a:fld>
            <a:endParaRPr lang="en-US" dirty="0"/>
          </a:p>
        </p:txBody>
      </p:sp>
      <p:sp>
        <p:nvSpPr>
          <p:cNvPr id="4" name="Date Placeholder 3"/>
          <p:cNvSpPr>
            <a:spLocks noGrp="1"/>
          </p:cNvSpPr>
          <p:nvPr>
            <p:ph type="dt" sz="half" idx="10"/>
          </p:nvPr>
        </p:nvSpPr>
        <p:spPr>
          <a:xfrm>
            <a:off x="8610600" y="7245242"/>
            <a:ext cx="2743200" cy="365125"/>
          </a:xfrm>
        </p:spPr>
        <p:txBody>
          <a:bodyPr/>
          <a:lstStyle/>
          <a:p>
            <a:fld id="{108512A2-FC78-4B33-A1B3-230EAFD1B997}" type="datetime4">
              <a:rPr lang="en-US" smtClean="0"/>
              <a:t>July 1, 2021</a:t>
            </a:fld>
            <a:endParaRPr lang="en-US" dirty="0"/>
          </a:p>
        </p:txBody>
      </p:sp>
      <p:cxnSp>
        <p:nvCxnSpPr>
          <p:cNvPr id="17" name="Straight Connector 16"/>
          <p:cNvCxnSpPr/>
          <p:nvPr userDrawn="1"/>
        </p:nvCxnSpPr>
        <p:spPr>
          <a:xfrm>
            <a:off x="11358770" y="6383609"/>
            <a:ext cx="0" cy="27338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18" name="Text Placeholder 11"/>
          <p:cNvSpPr>
            <a:spLocks noGrp="1"/>
          </p:cNvSpPr>
          <p:nvPr>
            <p:ph type="body" sz="quarter" idx="23" hasCustomPrompt="1"/>
          </p:nvPr>
        </p:nvSpPr>
        <p:spPr>
          <a:xfrm>
            <a:off x="8610600" y="6356350"/>
            <a:ext cx="2649538" cy="365125"/>
          </a:xfrm>
        </p:spPr>
        <p:txBody>
          <a:bodyPr rIns="0">
            <a:normAutofit/>
          </a:bodyPr>
          <a:lstStyle>
            <a:lvl1pPr marL="0" indent="0" algn="r">
              <a:buNone/>
              <a:defRPr sz="1800" baseline="0">
                <a:solidFill>
                  <a:schemeClr val="accent1"/>
                </a:solidFill>
              </a:defRPr>
            </a:lvl1pPr>
          </a:lstStyle>
          <a:p>
            <a:pPr lvl="0"/>
            <a:r>
              <a:rPr lang="en-US" dirty="0" smtClean="0"/>
              <a:t>Enter Presentation date</a:t>
            </a:r>
            <a:endParaRPr lang="en-US" dirty="0"/>
          </a:p>
        </p:txBody>
      </p:sp>
    </p:spTree>
    <p:extLst>
      <p:ext uri="{BB962C8B-B14F-4D97-AF65-F5344CB8AC3E}">
        <p14:creationId xmlns:p14="http://schemas.microsoft.com/office/powerpoint/2010/main" val="27128450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resenter - Option 2">
    <p:spTree>
      <p:nvGrpSpPr>
        <p:cNvPr id="1" name=""/>
        <p:cNvGrpSpPr/>
        <p:nvPr/>
      </p:nvGrpSpPr>
      <p:grpSpPr>
        <a:xfrm>
          <a:off x="0" y="0"/>
          <a:ext cx="0" cy="0"/>
          <a:chOff x="0" y="0"/>
          <a:chExt cx="0" cy="0"/>
        </a:xfrm>
      </p:grpSpPr>
      <p:pic>
        <p:nvPicPr>
          <p:cNvPr id="19" name="Picture 18" title="laptop on desk with notebook and plant"/>
          <p:cNvPicPr>
            <a:picLocks noChangeAspect="1"/>
          </p:cNvPicPr>
          <p:nvPr userDrawn="1"/>
        </p:nvPicPr>
        <p:blipFill rotWithShape="1">
          <a:blip r:embed="rId2" cstate="print">
            <a:extLst>
              <a:ext uri="{28A0092B-C50C-407E-A947-70E740481C1C}">
                <a14:useLocalDpi xmlns:a14="http://schemas.microsoft.com/office/drawing/2010/main" val="0"/>
              </a:ext>
            </a:extLst>
          </a:blip>
          <a:srcRect t="4354"/>
          <a:stretch/>
        </p:blipFill>
        <p:spPr>
          <a:xfrm>
            <a:off x="0" y="-29028"/>
            <a:ext cx="12201525" cy="2447515"/>
          </a:xfrm>
          <a:prstGeom prst="rect">
            <a:avLst/>
          </a:prstGeom>
        </p:spPr>
      </p:pic>
      <p:sp>
        <p:nvSpPr>
          <p:cNvPr id="21" name="Title 1"/>
          <p:cNvSpPr>
            <a:spLocks noGrp="1"/>
          </p:cNvSpPr>
          <p:nvPr>
            <p:ph type="ctrTitle" hasCustomPrompt="1"/>
          </p:nvPr>
        </p:nvSpPr>
        <p:spPr>
          <a:xfrm>
            <a:off x="800100" y="476268"/>
            <a:ext cx="7206917" cy="785700"/>
          </a:xfrm>
        </p:spPr>
        <p:txBody>
          <a:bodyPr bIns="0" anchor="b"/>
          <a:lstStyle>
            <a:lvl1pPr algn="l">
              <a:defRPr sz="3600" baseline="0">
                <a:solidFill>
                  <a:schemeClr val="bg1"/>
                </a:solidFill>
              </a:defRPr>
            </a:lvl1pPr>
          </a:lstStyle>
          <a:p>
            <a:r>
              <a:rPr lang="en-US" dirty="0" smtClean="0"/>
              <a:t>Insert name of webinar</a:t>
            </a:r>
            <a:endParaRPr lang="en-US" dirty="0"/>
          </a:p>
        </p:txBody>
      </p:sp>
      <p:sp>
        <p:nvSpPr>
          <p:cNvPr id="22" name="Subtitle 2"/>
          <p:cNvSpPr>
            <a:spLocks noGrp="1"/>
          </p:cNvSpPr>
          <p:nvPr>
            <p:ph type="subTitle" idx="1" hasCustomPrompt="1"/>
          </p:nvPr>
        </p:nvSpPr>
        <p:spPr>
          <a:xfrm>
            <a:off x="800100" y="1301013"/>
            <a:ext cx="6789258" cy="346359"/>
          </a:xfrm>
        </p:spPr>
        <p:txBody>
          <a:bodyPr lIns="0" tIns="0" bIns="0">
            <a:normAutofit/>
          </a:bodyPr>
          <a:lstStyle>
            <a:lvl1pPr marL="0" indent="0" algn="l">
              <a:buNone/>
              <a:defRPr sz="18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Insert a tagline of what this Training is about</a:t>
            </a:r>
            <a:endParaRPr lang="en-US" dirty="0"/>
          </a:p>
        </p:txBody>
      </p:sp>
      <p:sp>
        <p:nvSpPr>
          <p:cNvPr id="12" name="Picture Placeholder 11"/>
          <p:cNvSpPr>
            <a:spLocks noGrp="1" noChangeAspect="1"/>
          </p:cNvSpPr>
          <p:nvPr>
            <p:ph type="pic" sz="quarter" idx="14" hasCustomPrompt="1"/>
          </p:nvPr>
        </p:nvSpPr>
        <p:spPr>
          <a:xfrm>
            <a:off x="800100" y="3007286"/>
            <a:ext cx="1365808" cy="1373125"/>
          </a:xfrm>
          <a:prstGeom prst="ellipse">
            <a:avLst/>
          </a:prstGeom>
        </p:spPr>
        <p:txBody>
          <a:bodyPr>
            <a:normAutofit/>
          </a:bodyPr>
          <a:lstStyle>
            <a:lvl1pPr marL="0" indent="0">
              <a:buNone/>
              <a:defRPr sz="1600"/>
            </a:lvl1pPr>
          </a:lstStyle>
          <a:p>
            <a:r>
              <a:rPr lang="en-US" dirty="0" smtClean="0"/>
              <a:t>Insert Presenter Image</a:t>
            </a:r>
            <a:endParaRPr lang="en-US" dirty="0"/>
          </a:p>
        </p:txBody>
      </p:sp>
      <p:sp>
        <p:nvSpPr>
          <p:cNvPr id="16" name="Text Placeholder 15"/>
          <p:cNvSpPr>
            <a:spLocks noGrp="1"/>
          </p:cNvSpPr>
          <p:nvPr>
            <p:ph type="body" sz="quarter" idx="16" hasCustomPrompt="1"/>
          </p:nvPr>
        </p:nvSpPr>
        <p:spPr>
          <a:xfrm>
            <a:off x="2308552" y="3559000"/>
            <a:ext cx="2743200" cy="297712"/>
          </a:xfrm>
          <a:prstGeom prst="rect">
            <a:avLst/>
          </a:prstGeom>
        </p:spPr>
        <p:txBody>
          <a:bodyPr anchor="b">
            <a:noAutofit/>
          </a:bodyPr>
          <a:lstStyle>
            <a:lvl1pPr marL="0" indent="0">
              <a:buNone/>
              <a:defRPr sz="1800"/>
            </a:lvl1pPr>
          </a:lstStyle>
          <a:p>
            <a:pPr lvl="0"/>
            <a:r>
              <a:rPr lang="en-US" dirty="0" smtClean="0"/>
              <a:t>Presenter Name</a:t>
            </a:r>
            <a:endParaRPr lang="en-US" dirty="0"/>
          </a:p>
        </p:txBody>
      </p:sp>
      <p:sp>
        <p:nvSpPr>
          <p:cNvPr id="14" name="Text Placeholder 13"/>
          <p:cNvSpPr>
            <a:spLocks noGrp="1"/>
          </p:cNvSpPr>
          <p:nvPr>
            <p:ph type="body" sz="quarter" idx="15" hasCustomPrompt="1"/>
          </p:nvPr>
        </p:nvSpPr>
        <p:spPr>
          <a:xfrm>
            <a:off x="2300840" y="3746925"/>
            <a:ext cx="2758621" cy="310244"/>
          </a:xfrm>
          <a:prstGeom prst="rect">
            <a:avLst/>
          </a:prstGeom>
        </p:spPr>
        <p:txBody>
          <a:bodyPr>
            <a:noAutofit/>
          </a:bodyPr>
          <a:lstStyle>
            <a:lvl1pPr marL="0" indent="0">
              <a:buNone/>
              <a:defRPr sz="1600" baseline="0"/>
            </a:lvl1pPr>
            <a:lvl3pPr marL="914400" indent="0">
              <a:buNone/>
              <a:defRPr/>
            </a:lvl3pPr>
          </a:lstStyle>
          <a:p>
            <a:pPr lvl="0"/>
            <a:r>
              <a:rPr lang="en-US" dirty="0" smtClean="0"/>
              <a:t>Presenter Title</a:t>
            </a:r>
          </a:p>
        </p:txBody>
      </p:sp>
      <p:sp>
        <p:nvSpPr>
          <p:cNvPr id="27" name="Picture Placeholder 11"/>
          <p:cNvSpPr>
            <a:spLocks noGrp="1" noChangeAspect="1"/>
          </p:cNvSpPr>
          <p:nvPr>
            <p:ph type="pic" sz="quarter" idx="20" hasCustomPrompt="1"/>
          </p:nvPr>
        </p:nvSpPr>
        <p:spPr>
          <a:xfrm>
            <a:off x="7090424" y="3023658"/>
            <a:ext cx="1365808" cy="1373125"/>
          </a:xfrm>
          <a:prstGeom prst="ellipse">
            <a:avLst/>
          </a:prstGeom>
        </p:spPr>
        <p:txBody>
          <a:bodyPr>
            <a:normAutofit/>
          </a:bodyPr>
          <a:lstStyle>
            <a:lvl1pPr marL="0" indent="0">
              <a:buNone/>
              <a:defRPr sz="1600"/>
            </a:lvl1pPr>
          </a:lstStyle>
          <a:p>
            <a:r>
              <a:rPr lang="en-US" dirty="0" smtClean="0"/>
              <a:t>Insert Presenter Image</a:t>
            </a:r>
            <a:endParaRPr lang="en-US" dirty="0"/>
          </a:p>
        </p:txBody>
      </p:sp>
      <p:sp>
        <p:nvSpPr>
          <p:cNvPr id="29" name="Text Placeholder 15"/>
          <p:cNvSpPr>
            <a:spLocks noGrp="1"/>
          </p:cNvSpPr>
          <p:nvPr>
            <p:ph type="body" sz="quarter" idx="22" hasCustomPrompt="1"/>
          </p:nvPr>
        </p:nvSpPr>
        <p:spPr>
          <a:xfrm>
            <a:off x="8610600" y="3575372"/>
            <a:ext cx="2743200" cy="297712"/>
          </a:xfrm>
          <a:prstGeom prst="rect">
            <a:avLst/>
          </a:prstGeom>
        </p:spPr>
        <p:txBody>
          <a:bodyPr anchor="b">
            <a:noAutofit/>
          </a:bodyPr>
          <a:lstStyle>
            <a:lvl1pPr marL="0" indent="0">
              <a:buNone/>
              <a:defRPr sz="1800"/>
            </a:lvl1pPr>
          </a:lstStyle>
          <a:p>
            <a:pPr lvl="0"/>
            <a:r>
              <a:rPr lang="en-US" dirty="0" smtClean="0"/>
              <a:t>Presenter Name</a:t>
            </a:r>
            <a:endParaRPr lang="en-US" dirty="0"/>
          </a:p>
        </p:txBody>
      </p:sp>
      <p:sp>
        <p:nvSpPr>
          <p:cNvPr id="28" name="Text Placeholder 13"/>
          <p:cNvSpPr>
            <a:spLocks noGrp="1"/>
          </p:cNvSpPr>
          <p:nvPr>
            <p:ph type="body" sz="quarter" idx="21" hasCustomPrompt="1"/>
          </p:nvPr>
        </p:nvSpPr>
        <p:spPr>
          <a:xfrm>
            <a:off x="8602890" y="3763297"/>
            <a:ext cx="2743200" cy="258698"/>
          </a:xfrm>
          <a:prstGeom prst="rect">
            <a:avLst/>
          </a:prstGeom>
        </p:spPr>
        <p:txBody>
          <a:bodyPr>
            <a:noAutofit/>
          </a:bodyPr>
          <a:lstStyle>
            <a:lvl1pPr marL="0" indent="0">
              <a:buNone/>
              <a:defRPr sz="1600" baseline="0"/>
            </a:lvl1pPr>
            <a:lvl3pPr marL="914400" indent="0">
              <a:buNone/>
              <a:defRPr/>
            </a:lvl3pPr>
          </a:lstStyle>
          <a:p>
            <a:pPr lvl="0"/>
            <a:r>
              <a:rPr lang="en-US" dirty="0" smtClean="0"/>
              <a:t>Presenter Title</a:t>
            </a:r>
          </a:p>
        </p:txBody>
      </p:sp>
      <p:sp>
        <p:nvSpPr>
          <p:cNvPr id="24" name="Picture Placeholder 11"/>
          <p:cNvSpPr>
            <a:spLocks noGrp="1" noChangeAspect="1"/>
          </p:cNvSpPr>
          <p:nvPr>
            <p:ph type="pic" sz="quarter" idx="17" hasCustomPrompt="1"/>
          </p:nvPr>
        </p:nvSpPr>
        <p:spPr>
          <a:xfrm>
            <a:off x="4002654" y="4461517"/>
            <a:ext cx="1365808" cy="1373125"/>
          </a:xfrm>
          <a:prstGeom prst="ellipse">
            <a:avLst/>
          </a:prstGeom>
        </p:spPr>
        <p:txBody>
          <a:bodyPr>
            <a:normAutofit/>
          </a:bodyPr>
          <a:lstStyle>
            <a:lvl1pPr marL="0" indent="0">
              <a:buNone/>
              <a:defRPr sz="1600"/>
            </a:lvl1pPr>
          </a:lstStyle>
          <a:p>
            <a:r>
              <a:rPr lang="en-US" dirty="0" smtClean="0"/>
              <a:t>Insert Presenter Image</a:t>
            </a:r>
            <a:endParaRPr lang="en-US" dirty="0"/>
          </a:p>
        </p:txBody>
      </p:sp>
      <p:sp>
        <p:nvSpPr>
          <p:cNvPr id="26" name="Text Placeholder 15"/>
          <p:cNvSpPr>
            <a:spLocks noGrp="1"/>
          </p:cNvSpPr>
          <p:nvPr>
            <p:ph type="body" sz="quarter" idx="19" hasCustomPrompt="1"/>
          </p:nvPr>
        </p:nvSpPr>
        <p:spPr>
          <a:xfrm>
            <a:off x="5522831" y="5013231"/>
            <a:ext cx="2743200" cy="297712"/>
          </a:xfrm>
          <a:prstGeom prst="rect">
            <a:avLst/>
          </a:prstGeom>
        </p:spPr>
        <p:txBody>
          <a:bodyPr anchor="b">
            <a:noAutofit/>
          </a:bodyPr>
          <a:lstStyle>
            <a:lvl1pPr marL="0" indent="0">
              <a:buNone/>
              <a:defRPr sz="1800"/>
            </a:lvl1pPr>
          </a:lstStyle>
          <a:p>
            <a:pPr lvl="0"/>
            <a:r>
              <a:rPr lang="en-US" dirty="0" smtClean="0"/>
              <a:t>Presenter Name</a:t>
            </a:r>
            <a:endParaRPr lang="en-US" dirty="0"/>
          </a:p>
        </p:txBody>
      </p:sp>
      <p:sp>
        <p:nvSpPr>
          <p:cNvPr id="25" name="Text Placeholder 13"/>
          <p:cNvSpPr>
            <a:spLocks noGrp="1"/>
          </p:cNvSpPr>
          <p:nvPr>
            <p:ph type="body" sz="quarter" idx="18" hasCustomPrompt="1"/>
          </p:nvPr>
        </p:nvSpPr>
        <p:spPr>
          <a:xfrm>
            <a:off x="5515119" y="5201156"/>
            <a:ext cx="2743200" cy="258698"/>
          </a:xfrm>
          <a:prstGeom prst="rect">
            <a:avLst/>
          </a:prstGeom>
        </p:spPr>
        <p:txBody>
          <a:bodyPr>
            <a:noAutofit/>
          </a:bodyPr>
          <a:lstStyle>
            <a:lvl1pPr marL="0" indent="0">
              <a:buNone/>
              <a:defRPr sz="1600" baseline="0"/>
            </a:lvl1pPr>
            <a:lvl3pPr marL="914400" indent="0">
              <a:buNone/>
              <a:defRPr/>
            </a:lvl3pPr>
          </a:lstStyle>
          <a:p>
            <a:pPr lvl="0"/>
            <a:r>
              <a:rPr lang="en-US" dirty="0" smtClean="0"/>
              <a:t>Presenter Title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D8F36-046D-434E-A5C5-5981CDBB4566}" type="slidenum">
              <a:rPr lang="en-US" smtClean="0"/>
              <a:t>‹#›</a:t>
            </a:fld>
            <a:endParaRPr lang="en-US" dirty="0"/>
          </a:p>
        </p:txBody>
      </p:sp>
      <p:sp>
        <p:nvSpPr>
          <p:cNvPr id="4" name="Date Placeholder 3"/>
          <p:cNvSpPr>
            <a:spLocks noGrp="1"/>
          </p:cNvSpPr>
          <p:nvPr>
            <p:ph type="dt" sz="half" idx="10"/>
          </p:nvPr>
        </p:nvSpPr>
        <p:spPr>
          <a:xfrm>
            <a:off x="8610600" y="7245242"/>
            <a:ext cx="2743200" cy="365125"/>
          </a:xfrm>
        </p:spPr>
        <p:txBody>
          <a:bodyPr/>
          <a:lstStyle/>
          <a:p>
            <a:fld id="{50710E0A-AF2D-4B87-96A8-373667081969}" type="datetime4">
              <a:rPr lang="en-US" smtClean="0"/>
              <a:t>July 1, 2021</a:t>
            </a:fld>
            <a:endParaRPr lang="en-US" dirty="0"/>
          </a:p>
        </p:txBody>
      </p:sp>
      <p:cxnSp>
        <p:nvCxnSpPr>
          <p:cNvPr id="17" name="Straight Connector 16"/>
          <p:cNvCxnSpPr/>
          <p:nvPr userDrawn="1"/>
        </p:nvCxnSpPr>
        <p:spPr>
          <a:xfrm>
            <a:off x="11358770" y="6383609"/>
            <a:ext cx="0" cy="27338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18" name="Text Placeholder 11"/>
          <p:cNvSpPr>
            <a:spLocks noGrp="1"/>
          </p:cNvSpPr>
          <p:nvPr>
            <p:ph type="body" sz="quarter" idx="23" hasCustomPrompt="1"/>
          </p:nvPr>
        </p:nvSpPr>
        <p:spPr>
          <a:xfrm>
            <a:off x="8610600" y="6356350"/>
            <a:ext cx="2649538" cy="365125"/>
          </a:xfrm>
        </p:spPr>
        <p:txBody>
          <a:bodyPr rIns="0">
            <a:normAutofit/>
          </a:bodyPr>
          <a:lstStyle>
            <a:lvl1pPr marL="0" indent="0" algn="r">
              <a:buNone/>
              <a:defRPr sz="1800" baseline="0">
                <a:solidFill>
                  <a:schemeClr val="accent1"/>
                </a:solidFill>
              </a:defRPr>
            </a:lvl1pPr>
          </a:lstStyle>
          <a:p>
            <a:pPr lvl="0"/>
            <a:r>
              <a:rPr lang="en-US" dirty="0" smtClean="0"/>
              <a:t>Enter Presentation date</a:t>
            </a:r>
            <a:endParaRPr lang="en-US" dirty="0"/>
          </a:p>
        </p:txBody>
      </p:sp>
    </p:spTree>
    <p:extLst>
      <p:ext uri="{BB962C8B-B14F-4D97-AF65-F5344CB8AC3E}">
        <p14:creationId xmlns:p14="http://schemas.microsoft.com/office/powerpoint/2010/main" val="28233260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00101" y="621276"/>
            <a:ext cx="10553698" cy="388854"/>
          </a:xfrm>
          <a:prstGeom prst="rect">
            <a:avLst/>
          </a:prstGeom>
        </p:spPr>
        <p:txBody>
          <a:bodyPr vert="horz" lIns="0" tIns="45720" rIns="0" bIns="45720" rtlCol="0" anchor="b">
            <a:noAutofit/>
          </a:bodyPr>
          <a:lstStyle/>
          <a:p>
            <a:r>
              <a:rPr lang="en-US" smtClean="0"/>
              <a:t>Click to edit Master title style</a:t>
            </a:r>
            <a:endParaRPr lang="en-US" dirty="0"/>
          </a:p>
        </p:txBody>
      </p:sp>
      <p:sp>
        <p:nvSpPr>
          <p:cNvPr id="5" name="Footer Placeholder 4"/>
          <p:cNvSpPr>
            <a:spLocks noGrp="1"/>
          </p:cNvSpPr>
          <p:nvPr>
            <p:ph type="ftr" sz="quarter" idx="11"/>
          </p:nvPr>
        </p:nvSpPr>
        <p:spPr>
          <a:xfrm>
            <a:off x="2410238" y="6356350"/>
            <a:ext cx="1885123" cy="365125"/>
          </a:xfrm>
        </p:spPr>
        <p:txBody>
          <a:bodyPr/>
          <a:lstStyle/>
          <a:p>
            <a:endParaRPr lang="en-US" dirty="0"/>
          </a:p>
        </p:txBody>
      </p:sp>
      <p:sp>
        <p:nvSpPr>
          <p:cNvPr id="4" name="Date Placeholder 3"/>
          <p:cNvSpPr>
            <a:spLocks noGrp="1"/>
          </p:cNvSpPr>
          <p:nvPr>
            <p:ph type="dt" sz="half" idx="10"/>
          </p:nvPr>
        </p:nvSpPr>
        <p:spPr/>
        <p:txBody>
          <a:bodyPr/>
          <a:lstStyle/>
          <a:p>
            <a:fld id="{93F379DC-6F3F-4029-96EF-7DD331A9FFC7}" type="datetime4">
              <a:rPr lang="en-US" smtClean="0"/>
              <a:t>July 1, 2021</a:t>
            </a:fld>
            <a:endParaRPr lang="en-US" dirty="0"/>
          </a:p>
        </p:txBody>
      </p:sp>
      <p:sp>
        <p:nvSpPr>
          <p:cNvPr id="6" name="Slide Number Placeholder 5"/>
          <p:cNvSpPr>
            <a:spLocks noGrp="1"/>
          </p:cNvSpPr>
          <p:nvPr>
            <p:ph type="sldNum" sz="quarter" idx="12"/>
          </p:nvPr>
        </p:nvSpPr>
        <p:spPr/>
        <p:txBody>
          <a:bodyPr/>
          <a:lstStyle/>
          <a:p>
            <a:fld id="{C37D8F36-046D-434E-A5C5-5981CDBB4566}" type="slidenum">
              <a:rPr lang="en-US" smtClean="0"/>
              <a:t>‹#›</a:t>
            </a:fld>
            <a:endParaRPr lang="en-US" dirty="0"/>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3" t="-10060" b="-1"/>
          <a:stretch/>
        </p:blipFill>
        <p:spPr>
          <a:xfrm>
            <a:off x="0" y="893135"/>
            <a:ext cx="8016247" cy="393399"/>
          </a:xfrm>
          <a:prstGeom prst="rect">
            <a:avLst/>
          </a:prstGeom>
        </p:spPr>
      </p:pic>
      <p:sp>
        <p:nvSpPr>
          <p:cNvPr id="11" name="Text Placeholder 10"/>
          <p:cNvSpPr>
            <a:spLocks noGrp="1"/>
          </p:cNvSpPr>
          <p:nvPr>
            <p:ph type="body" sz="quarter" idx="13"/>
          </p:nvPr>
        </p:nvSpPr>
        <p:spPr>
          <a:xfrm>
            <a:off x="800100" y="1688951"/>
            <a:ext cx="10553700" cy="43895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92922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10" name="Picture 9" title="laptop on desk with notebook and plant"/>
          <p:cNvPicPr>
            <a:picLocks noChangeAspect="1"/>
          </p:cNvPicPr>
          <p:nvPr userDrawn="1"/>
        </p:nvPicPr>
        <p:blipFill rotWithShape="1">
          <a:blip r:embed="rId2" cstate="print">
            <a:extLst>
              <a:ext uri="{28A0092B-C50C-407E-A947-70E740481C1C}">
                <a14:useLocalDpi xmlns:a14="http://schemas.microsoft.com/office/drawing/2010/main" val="0"/>
              </a:ext>
            </a:extLst>
          </a:blip>
          <a:srcRect t="4354"/>
          <a:stretch/>
        </p:blipFill>
        <p:spPr>
          <a:xfrm>
            <a:off x="0" y="0"/>
            <a:ext cx="12201525" cy="2447515"/>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D8F36-046D-434E-A5C5-5981CDBB4566}" type="slidenum">
              <a:rPr lang="en-US" smtClean="0"/>
              <a:t>‹#›</a:t>
            </a:fld>
            <a:endParaRPr lang="en-US" dirty="0"/>
          </a:p>
        </p:txBody>
      </p:sp>
      <p:sp>
        <p:nvSpPr>
          <p:cNvPr id="4" name="Date Placeholder 3"/>
          <p:cNvSpPr>
            <a:spLocks noGrp="1"/>
          </p:cNvSpPr>
          <p:nvPr>
            <p:ph type="dt" sz="half" idx="10"/>
          </p:nvPr>
        </p:nvSpPr>
        <p:spPr/>
        <p:txBody>
          <a:bodyPr/>
          <a:lstStyle/>
          <a:p>
            <a:fld id="{34BF4952-5B6A-4017-BECF-C391117773D5}" type="datetime4">
              <a:rPr lang="en-US" smtClean="0"/>
              <a:t>July 1, 2021</a:t>
            </a:fld>
            <a:endParaRPr lang="en-US" dirty="0"/>
          </a:p>
        </p:txBody>
      </p:sp>
      <p:sp>
        <p:nvSpPr>
          <p:cNvPr id="11" name="Title 1"/>
          <p:cNvSpPr>
            <a:spLocks noGrp="1"/>
          </p:cNvSpPr>
          <p:nvPr>
            <p:ph type="title" hasCustomPrompt="1"/>
          </p:nvPr>
        </p:nvSpPr>
        <p:spPr>
          <a:xfrm>
            <a:off x="831850" y="2949086"/>
            <a:ext cx="10515600" cy="1129226"/>
          </a:xfrm>
        </p:spPr>
        <p:txBody>
          <a:bodyPr anchor="b"/>
          <a:lstStyle>
            <a:lvl1pPr algn="l">
              <a:defRPr sz="3600">
                <a:solidFill>
                  <a:schemeClr val="tx1"/>
                </a:solidFill>
              </a:defRPr>
            </a:lvl1pPr>
          </a:lstStyle>
          <a:p>
            <a:r>
              <a:rPr lang="en-US" dirty="0" smtClean="0"/>
              <a:t>Click to enter section title</a:t>
            </a:r>
            <a:endParaRPr lang="en-US" dirty="0"/>
          </a:p>
        </p:txBody>
      </p:sp>
      <p:sp>
        <p:nvSpPr>
          <p:cNvPr id="12" name="Text Placeholder 2"/>
          <p:cNvSpPr>
            <a:spLocks noGrp="1"/>
          </p:cNvSpPr>
          <p:nvPr>
            <p:ph type="body" idx="1" hasCustomPrompt="1"/>
          </p:nvPr>
        </p:nvSpPr>
        <p:spPr>
          <a:xfrm>
            <a:off x="831850" y="4078312"/>
            <a:ext cx="10515600" cy="415400"/>
          </a:xfrm>
        </p:spPr>
        <p:txBody>
          <a:bodyPr lIns="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enter section subtitle if needed</a:t>
            </a:r>
          </a:p>
        </p:txBody>
      </p:sp>
    </p:spTree>
    <p:extLst>
      <p:ext uri="{BB962C8B-B14F-4D97-AF65-F5344CB8AC3E}">
        <p14:creationId xmlns:p14="http://schemas.microsoft.com/office/powerpoint/2010/main" val="2574446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Slide - Option 2">
    <p:spTree>
      <p:nvGrpSpPr>
        <p:cNvPr id="1" name=""/>
        <p:cNvGrpSpPr/>
        <p:nvPr/>
      </p:nvGrpSpPr>
      <p:grpSpPr>
        <a:xfrm>
          <a:off x="0" y="0"/>
          <a:ext cx="0" cy="0"/>
          <a:chOff x="0" y="0"/>
          <a:chExt cx="0" cy="0"/>
        </a:xfrm>
      </p:grpSpPr>
      <p:pic>
        <p:nvPicPr>
          <p:cNvPr id="10" name="Picture 9" title="laptop on desk with notebook and plant"/>
          <p:cNvPicPr>
            <a:picLocks noChangeAspect="1"/>
          </p:cNvPicPr>
          <p:nvPr userDrawn="1"/>
        </p:nvPicPr>
        <p:blipFill rotWithShape="1">
          <a:blip r:embed="rId2" cstate="print">
            <a:extLst>
              <a:ext uri="{28A0092B-C50C-407E-A947-70E740481C1C}">
                <a14:useLocalDpi xmlns:a14="http://schemas.microsoft.com/office/drawing/2010/main" val="0"/>
              </a:ext>
            </a:extLst>
          </a:blip>
          <a:srcRect t="4354"/>
          <a:stretch/>
        </p:blipFill>
        <p:spPr>
          <a:xfrm>
            <a:off x="0" y="0"/>
            <a:ext cx="12201525" cy="2447515"/>
          </a:xfrm>
          <a:prstGeom prst="rect">
            <a:avLst/>
          </a:prstGeom>
        </p:spPr>
      </p:pic>
      <p:sp>
        <p:nvSpPr>
          <p:cNvPr id="8" name="Title 1"/>
          <p:cNvSpPr>
            <a:spLocks noGrp="1"/>
          </p:cNvSpPr>
          <p:nvPr>
            <p:ph type="title" hasCustomPrompt="1"/>
          </p:nvPr>
        </p:nvSpPr>
        <p:spPr>
          <a:xfrm>
            <a:off x="831850" y="2949086"/>
            <a:ext cx="10515600" cy="1129226"/>
          </a:xfrm>
        </p:spPr>
        <p:txBody>
          <a:bodyPr anchor="b"/>
          <a:lstStyle>
            <a:lvl1pPr algn="l">
              <a:defRPr sz="3600">
                <a:solidFill>
                  <a:schemeClr val="tx1"/>
                </a:solidFill>
              </a:defRPr>
            </a:lvl1pPr>
          </a:lstStyle>
          <a:p>
            <a:r>
              <a:rPr lang="en-US" dirty="0" smtClean="0"/>
              <a:t>Click to enter section title</a:t>
            </a:r>
            <a:endParaRPr lang="en-US" dirty="0"/>
          </a:p>
        </p:txBody>
      </p:sp>
      <p:sp>
        <p:nvSpPr>
          <p:cNvPr id="9" name="Text Placeholder 2"/>
          <p:cNvSpPr>
            <a:spLocks noGrp="1"/>
          </p:cNvSpPr>
          <p:nvPr>
            <p:ph type="body" idx="1" hasCustomPrompt="1"/>
          </p:nvPr>
        </p:nvSpPr>
        <p:spPr>
          <a:xfrm>
            <a:off x="831850" y="4078312"/>
            <a:ext cx="10515600" cy="415400"/>
          </a:xfrm>
        </p:spPr>
        <p:txBody>
          <a:bodyPr lIns="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enter section subtitle if needed</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D8F36-046D-434E-A5C5-5981CDBB4566}" type="slidenum">
              <a:rPr lang="en-US" smtClean="0"/>
              <a:t>‹#›</a:t>
            </a:fld>
            <a:endParaRPr lang="en-US" dirty="0"/>
          </a:p>
        </p:txBody>
      </p:sp>
      <p:sp>
        <p:nvSpPr>
          <p:cNvPr id="4" name="Date Placeholder 3"/>
          <p:cNvSpPr>
            <a:spLocks noGrp="1"/>
          </p:cNvSpPr>
          <p:nvPr>
            <p:ph type="dt" sz="half" idx="10"/>
          </p:nvPr>
        </p:nvSpPr>
        <p:spPr/>
        <p:txBody>
          <a:bodyPr/>
          <a:lstStyle/>
          <a:p>
            <a:fld id="{B78AC0F9-59A4-4DCB-9167-D125B38546EA}" type="datetime4">
              <a:rPr lang="en-US" smtClean="0"/>
              <a:t>July 1, 2021</a:t>
            </a:fld>
            <a:endParaRPr lang="en-US" dirty="0"/>
          </a:p>
        </p:txBody>
      </p:sp>
      <p:sp>
        <p:nvSpPr>
          <p:cNvPr id="11" name="Picture Placeholder 11"/>
          <p:cNvSpPr>
            <a:spLocks noGrp="1"/>
          </p:cNvSpPr>
          <p:nvPr>
            <p:ph type="pic" sz="quarter" idx="14" hasCustomPrompt="1"/>
          </p:nvPr>
        </p:nvSpPr>
        <p:spPr>
          <a:xfrm>
            <a:off x="9561633" y="4287291"/>
            <a:ext cx="1792167" cy="1801768"/>
          </a:xfrm>
          <a:prstGeom prst="ellipse">
            <a:avLst/>
          </a:prstGeom>
        </p:spPr>
        <p:txBody>
          <a:bodyPr>
            <a:normAutofit/>
          </a:bodyPr>
          <a:lstStyle>
            <a:lvl1pPr marL="0" indent="0">
              <a:buNone/>
              <a:defRPr sz="1600"/>
            </a:lvl1pPr>
          </a:lstStyle>
          <a:p>
            <a:r>
              <a:rPr lang="en-US" dirty="0" smtClean="0"/>
              <a:t>Insert Presenter Image</a:t>
            </a:r>
            <a:endParaRPr lang="en-US" dirty="0"/>
          </a:p>
        </p:txBody>
      </p:sp>
      <p:sp>
        <p:nvSpPr>
          <p:cNvPr id="12" name="Text Placeholder 15"/>
          <p:cNvSpPr>
            <a:spLocks noGrp="1"/>
          </p:cNvSpPr>
          <p:nvPr>
            <p:ph type="body" sz="quarter" idx="16" hasCustomPrompt="1"/>
          </p:nvPr>
        </p:nvSpPr>
        <p:spPr>
          <a:xfrm>
            <a:off x="3355830" y="4900337"/>
            <a:ext cx="5940692" cy="389829"/>
          </a:xfrm>
        </p:spPr>
        <p:txBody>
          <a:bodyPr>
            <a:noAutofit/>
          </a:bodyPr>
          <a:lstStyle>
            <a:lvl1pPr marL="0" indent="0" algn="r">
              <a:buNone/>
              <a:defRPr sz="2400"/>
            </a:lvl1pPr>
          </a:lstStyle>
          <a:p>
            <a:pPr lvl="0"/>
            <a:r>
              <a:rPr lang="en-US" dirty="0" smtClean="0"/>
              <a:t>Presenter Name</a:t>
            </a:r>
            <a:endParaRPr lang="en-US" dirty="0"/>
          </a:p>
        </p:txBody>
      </p:sp>
      <p:sp>
        <p:nvSpPr>
          <p:cNvPr id="13" name="Text Placeholder 13"/>
          <p:cNvSpPr>
            <a:spLocks noGrp="1"/>
          </p:cNvSpPr>
          <p:nvPr>
            <p:ph type="body" sz="quarter" idx="15" hasCustomPrompt="1"/>
          </p:nvPr>
        </p:nvSpPr>
        <p:spPr>
          <a:xfrm>
            <a:off x="3352800" y="5207538"/>
            <a:ext cx="5931247" cy="302841"/>
          </a:xfrm>
        </p:spPr>
        <p:txBody>
          <a:bodyPr>
            <a:noAutofit/>
          </a:bodyPr>
          <a:lstStyle>
            <a:lvl1pPr marL="0" indent="0" algn="r">
              <a:buNone/>
              <a:defRPr sz="1600" baseline="0"/>
            </a:lvl1pPr>
            <a:lvl3pPr marL="914400" indent="0">
              <a:buNone/>
              <a:defRPr/>
            </a:lvl3pPr>
          </a:lstStyle>
          <a:p>
            <a:pPr lvl="0"/>
            <a:r>
              <a:rPr lang="en-US" dirty="0" smtClean="0"/>
              <a:t>Presenter Title</a:t>
            </a:r>
          </a:p>
        </p:txBody>
      </p:sp>
    </p:spTree>
    <p:extLst>
      <p:ext uri="{BB962C8B-B14F-4D97-AF65-F5344CB8AC3E}">
        <p14:creationId xmlns:p14="http://schemas.microsoft.com/office/powerpoint/2010/main" val="39454571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800100" y="621276"/>
            <a:ext cx="10553699" cy="388854"/>
          </a:xfrm>
          <a:prstGeom prst="rect">
            <a:avLst/>
          </a:prstGeom>
        </p:spPr>
        <p:txBody>
          <a:bodyPr vert="horz" lIns="0" tIns="45720" rIns="0" bIns="45720" rtlCol="0" anchor="b">
            <a:noAutofit/>
          </a:bodyPr>
          <a:lstStyle/>
          <a:p>
            <a:r>
              <a:rPr lang="en-US" smtClean="0"/>
              <a:t>Click to edit Master title style</a:t>
            </a:r>
            <a:endParaRPr lang="en-US" dirty="0"/>
          </a:p>
        </p:txBody>
      </p:sp>
      <p:sp>
        <p:nvSpPr>
          <p:cNvPr id="3" name="Text Placeholder 2"/>
          <p:cNvSpPr>
            <a:spLocks noGrp="1"/>
          </p:cNvSpPr>
          <p:nvPr>
            <p:ph type="body" sz="quarter" idx="13" hasCustomPrompt="1"/>
          </p:nvPr>
        </p:nvSpPr>
        <p:spPr>
          <a:xfrm>
            <a:off x="800100" y="1753496"/>
            <a:ext cx="5219700" cy="291204"/>
          </a:xfrm>
          <a:ln>
            <a:noFill/>
          </a:ln>
        </p:spPr>
        <p:txBody>
          <a:bodyPr>
            <a:noAutofit/>
          </a:bodyPr>
          <a:lstStyle>
            <a:lvl1pPr marL="0" indent="0" algn="ctr">
              <a:buNone/>
              <a:defRPr sz="2400" b="1" baseline="0"/>
            </a:lvl1pPr>
          </a:lstStyle>
          <a:p>
            <a:pPr lvl="0"/>
            <a:r>
              <a:rPr lang="en-US" dirty="0" smtClean="0"/>
              <a:t>Topic 1</a:t>
            </a:r>
            <a:endParaRPr lang="en-US" dirty="0"/>
          </a:p>
        </p:txBody>
      </p:sp>
      <p:cxnSp>
        <p:nvCxnSpPr>
          <p:cNvPr id="12" name="Straight Connector 11"/>
          <p:cNvCxnSpPr/>
          <p:nvPr userDrawn="1"/>
        </p:nvCxnSpPr>
        <p:spPr>
          <a:xfrm>
            <a:off x="800100" y="2168372"/>
            <a:ext cx="5219700" cy="0"/>
          </a:xfrm>
          <a:prstGeom prst="line">
            <a:avLst/>
          </a:prstGeom>
          <a:ln w="76200">
            <a:solidFill>
              <a:srgbClr val="F8BF15"/>
            </a:solidFill>
          </a:ln>
        </p:spPr>
        <p:style>
          <a:lnRef idx="1">
            <a:schemeClr val="accent3"/>
          </a:lnRef>
          <a:fillRef idx="0">
            <a:schemeClr val="accent3"/>
          </a:fillRef>
          <a:effectRef idx="0">
            <a:schemeClr val="accent3"/>
          </a:effectRef>
          <a:fontRef idx="minor">
            <a:schemeClr val="tx1"/>
          </a:fontRef>
        </p:style>
      </p:cxnSp>
      <p:sp>
        <p:nvSpPr>
          <p:cNvPr id="13" name="Content Placeholder 2"/>
          <p:cNvSpPr>
            <a:spLocks noGrp="1"/>
          </p:cNvSpPr>
          <p:nvPr>
            <p:ph sz="half" idx="1"/>
          </p:nvPr>
        </p:nvSpPr>
        <p:spPr>
          <a:xfrm>
            <a:off x="800100" y="2315396"/>
            <a:ext cx="5219700" cy="3856803"/>
          </a:xfrm>
        </p:spPr>
        <p:txBody>
          <a:bodyPr/>
          <a:lstStyle>
            <a:lvl1pPr>
              <a:defRPr sz="2000"/>
            </a:lvl1pPr>
            <a:lvl2pPr marL="685800" indent="-228600">
              <a:defRPr lang="en-US" sz="1800" kern="1200" dirty="0" smtClean="0">
                <a:solidFill>
                  <a:schemeClr val="tx1"/>
                </a:solidFill>
                <a:latin typeface="+mn-lt"/>
                <a:ea typeface="+mn-ea"/>
                <a:cs typeface="+mn-cs"/>
              </a:defRPr>
            </a:lvl2pPr>
            <a:lvl3pPr marL="1143000" indent="-228600">
              <a:defRPr lang="en-US" sz="1600" kern="1200" dirty="0" smtClean="0">
                <a:solidFill>
                  <a:schemeClr val="tx1"/>
                </a:solidFill>
                <a:latin typeface="+mn-lt"/>
                <a:ea typeface="+mn-ea"/>
                <a:cs typeface="+mn-cs"/>
              </a:defRPr>
            </a:lvl3pPr>
            <a:lvl4pPr marL="1600200" indent="-228600">
              <a:defRPr lang="en-US" sz="1400" kern="1200" dirty="0" smtClean="0">
                <a:solidFill>
                  <a:schemeClr val="tx1"/>
                </a:solidFill>
                <a:latin typeface="+mn-lt"/>
                <a:ea typeface="+mn-ea"/>
                <a:cs typeface="+mn-cs"/>
              </a:defRPr>
            </a:lvl4pPr>
            <a:lvl5pPr marL="2057400" indent="-228600">
              <a:defRPr lang="en-US" sz="1200" kern="1200" dirty="0">
                <a:solidFill>
                  <a:schemeClr val="tx1"/>
                </a:solidFill>
                <a:latin typeface="+mn-lt"/>
                <a:ea typeface="+mn-ea"/>
                <a:cs typeface="+mn-cs"/>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
          <p:cNvSpPr>
            <a:spLocks noGrp="1"/>
          </p:cNvSpPr>
          <p:nvPr>
            <p:ph type="body" sz="quarter" idx="14" hasCustomPrompt="1"/>
          </p:nvPr>
        </p:nvSpPr>
        <p:spPr>
          <a:xfrm>
            <a:off x="6178924" y="1753496"/>
            <a:ext cx="5181151" cy="291204"/>
          </a:xfrm>
          <a:ln>
            <a:noFill/>
          </a:ln>
        </p:spPr>
        <p:txBody>
          <a:bodyPr>
            <a:noAutofit/>
          </a:bodyPr>
          <a:lstStyle>
            <a:lvl1pPr marL="0" indent="0" algn="ctr">
              <a:buNone/>
              <a:defRPr sz="2400" b="1" baseline="0"/>
            </a:lvl1pPr>
          </a:lstStyle>
          <a:p>
            <a:pPr lvl="0"/>
            <a:r>
              <a:rPr lang="en-US" dirty="0" smtClean="0"/>
              <a:t>Topic 2</a:t>
            </a:r>
            <a:endParaRPr lang="en-US" dirty="0"/>
          </a:p>
        </p:txBody>
      </p:sp>
      <p:cxnSp>
        <p:nvCxnSpPr>
          <p:cNvPr id="14" name="Straight Connector 13"/>
          <p:cNvCxnSpPr/>
          <p:nvPr userDrawn="1"/>
        </p:nvCxnSpPr>
        <p:spPr>
          <a:xfrm>
            <a:off x="6173526" y="2168372"/>
            <a:ext cx="5181600" cy="0"/>
          </a:xfrm>
          <a:prstGeom prst="line">
            <a:avLst/>
          </a:prstGeom>
          <a:ln w="76200">
            <a:solidFill>
              <a:srgbClr val="F8BF15"/>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half" idx="2"/>
          </p:nvPr>
        </p:nvSpPr>
        <p:spPr>
          <a:xfrm>
            <a:off x="6172200" y="2315396"/>
            <a:ext cx="5181600" cy="3856803"/>
          </a:xfrm>
        </p:spPr>
        <p:txBody>
          <a:bodyPr/>
          <a:lstStyle>
            <a:lvl1pPr>
              <a:defRPr lang="en-US" sz="2000" kern="1200" dirty="0" smtClean="0">
                <a:solidFill>
                  <a:schemeClr val="tx1"/>
                </a:solidFill>
                <a:latin typeface="+mn-lt"/>
                <a:ea typeface="+mn-ea"/>
                <a:cs typeface="+mn-cs"/>
              </a:defRPr>
            </a:lvl1pPr>
            <a:lvl2pPr marL="685800" indent="-228600">
              <a:defRPr lang="en-US" sz="1800" kern="1200" dirty="0" smtClean="0">
                <a:solidFill>
                  <a:schemeClr val="tx1"/>
                </a:solidFill>
                <a:latin typeface="+mn-lt"/>
                <a:ea typeface="+mn-ea"/>
                <a:cs typeface="+mn-cs"/>
              </a:defRPr>
            </a:lvl2pPr>
            <a:lvl3pPr marL="1143000" indent="-228600">
              <a:defRPr lang="en-US" sz="1600" kern="1200" dirty="0" smtClean="0">
                <a:solidFill>
                  <a:schemeClr val="tx1"/>
                </a:solidFill>
                <a:latin typeface="+mn-lt"/>
                <a:ea typeface="+mn-ea"/>
                <a:cs typeface="+mn-cs"/>
              </a:defRPr>
            </a:lvl3pPr>
            <a:lvl4pPr marL="1600200" indent="-228600">
              <a:defRPr lang="en-US" sz="1400" kern="1200" dirty="0" smtClean="0">
                <a:solidFill>
                  <a:schemeClr val="tx1"/>
                </a:solidFill>
                <a:latin typeface="+mn-lt"/>
                <a:ea typeface="+mn-ea"/>
                <a:cs typeface="+mn-cs"/>
              </a:defRPr>
            </a:lvl4pPr>
            <a:lvl5pPr marL="2057400" indent="-228600">
              <a:defRPr lang="en-US" sz="1200" kern="1200" dirty="0">
                <a:solidFill>
                  <a:schemeClr val="tx1"/>
                </a:solidFill>
                <a:latin typeface="+mn-lt"/>
                <a:ea typeface="+mn-ea"/>
                <a:cs typeface="+mn-cs"/>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7D8F36-046D-434E-A5C5-5981CDBB4566}" type="slidenum">
              <a:rPr lang="en-US" smtClean="0"/>
              <a:t>‹#›</a:t>
            </a:fld>
            <a:endParaRPr lang="en-US" dirty="0"/>
          </a:p>
        </p:txBody>
      </p:sp>
      <p:sp>
        <p:nvSpPr>
          <p:cNvPr id="5" name="Date Placeholder 4"/>
          <p:cNvSpPr>
            <a:spLocks noGrp="1"/>
          </p:cNvSpPr>
          <p:nvPr>
            <p:ph type="dt" sz="half" idx="10"/>
          </p:nvPr>
        </p:nvSpPr>
        <p:spPr/>
        <p:txBody>
          <a:bodyPr/>
          <a:lstStyle/>
          <a:p>
            <a:fld id="{85954B4B-C9CC-4C6E-A1E1-9B912DA82B09}" type="datetime4">
              <a:rPr lang="en-US" smtClean="0"/>
              <a:t>July 1, 2021</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3" t="-10060" b="-1"/>
          <a:stretch/>
        </p:blipFill>
        <p:spPr>
          <a:xfrm>
            <a:off x="0" y="893135"/>
            <a:ext cx="8016247" cy="393399"/>
          </a:xfrm>
          <a:prstGeom prst="rect">
            <a:avLst/>
          </a:prstGeom>
        </p:spPr>
      </p:pic>
    </p:spTree>
    <p:extLst>
      <p:ext uri="{BB962C8B-B14F-4D97-AF65-F5344CB8AC3E}">
        <p14:creationId xmlns:p14="http://schemas.microsoft.com/office/powerpoint/2010/main" val="40441996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Graphic right">
    <p:spTree>
      <p:nvGrpSpPr>
        <p:cNvPr id="1" name=""/>
        <p:cNvGrpSpPr/>
        <p:nvPr/>
      </p:nvGrpSpPr>
      <p:grpSpPr>
        <a:xfrm>
          <a:off x="0" y="0"/>
          <a:ext cx="0" cy="0"/>
          <a:chOff x="0" y="0"/>
          <a:chExt cx="0" cy="0"/>
        </a:xfrm>
      </p:grpSpPr>
      <p:sp>
        <p:nvSpPr>
          <p:cNvPr id="17" name="Title Placeholder 1"/>
          <p:cNvSpPr>
            <a:spLocks noGrp="1"/>
          </p:cNvSpPr>
          <p:nvPr>
            <p:ph type="title" hasCustomPrompt="1"/>
          </p:nvPr>
        </p:nvSpPr>
        <p:spPr>
          <a:xfrm>
            <a:off x="0" y="630621"/>
            <a:ext cx="6019799" cy="388854"/>
          </a:xfrm>
          <a:prstGeom prst="rect">
            <a:avLst/>
          </a:prstGeom>
        </p:spPr>
        <p:txBody>
          <a:bodyPr vert="horz" lIns="0" tIns="45720" rIns="91440" bIns="45720" rtlCol="0" anchor="b">
            <a:noAutofit/>
          </a:bodyPr>
          <a:lstStyle>
            <a:lvl1pPr algn="ctr">
              <a:defRPr baseline="0">
                <a:solidFill>
                  <a:schemeClr val="tx1"/>
                </a:solidFill>
              </a:defRPr>
            </a:lvl1pPr>
          </a:lstStyle>
          <a:p>
            <a:r>
              <a:rPr lang="en-US" dirty="0" smtClean="0"/>
              <a:t>Enter slide title</a:t>
            </a:r>
            <a:endParaRPr lang="en-US" dirty="0"/>
          </a:p>
        </p:txBody>
      </p:sp>
      <p:sp>
        <p:nvSpPr>
          <p:cNvPr id="20" name="Text Placeholder 2"/>
          <p:cNvSpPr>
            <a:spLocks noGrp="1"/>
          </p:cNvSpPr>
          <p:nvPr>
            <p:ph type="body" idx="1" hasCustomPrompt="1"/>
          </p:nvPr>
        </p:nvSpPr>
        <p:spPr>
          <a:xfrm>
            <a:off x="624366" y="1663592"/>
            <a:ext cx="4813589" cy="484492"/>
          </a:xfrm>
          <a:noFill/>
        </p:spPr>
        <p:txBody>
          <a:bodyPr lIns="182880" tIns="0" rIns="182880" bIns="0" anchor="b"/>
          <a:lstStyle>
            <a:lvl1pPr marL="0" indent="0" algn="ctr">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Enter Title of Textbox here</a:t>
            </a:r>
          </a:p>
        </p:txBody>
      </p:sp>
      <p:sp>
        <p:nvSpPr>
          <p:cNvPr id="18" name="Content Placeholder 3"/>
          <p:cNvSpPr>
            <a:spLocks noGrp="1"/>
          </p:cNvSpPr>
          <p:nvPr>
            <p:ph sz="half" idx="2"/>
          </p:nvPr>
        </p:nvSpPr>
        <p:spPr>
          <a:xfrm>
            <a:off x="624366" y="2241937"/>
            <a:ext cx="4813589" cy="3705639"/>
          </a:xfrm>
        </p:spPr>
        <p:txBody>
          <a:bodyPr lIns="182880" tIns="182880" rIns="182880" bIns="182880"/>
          <a:lstStyle>
            <a:lvl1pPr>
              <a:defRPr sz="2000"/>
            </a:lvl1pPr>
            <a:lvl2pPr marL="685800" indent="-228600">
              <a:buFont typeface="Wingdings" panose="05000000000000000000" pitchFamily="2" charset="2"/>
              <a:buChar char="§"/>
              <a:defRPr sz="1800"/>
            </a:lvl2pPr>
            <a:lvl3pPr marL="1143000" indent="-228600">
              <a:buFont typeface="Calibri" panose="020F0502020204030204" pitchFamily="34" charset="0"/>
              <a:buChar char="−"/>
              <a:defRPr sz="1600"/>
            </a:lvl3pPr>
            <a:lvl4pPr>
              <a:defRPr sz="1400"/>
            </a:lvl4pPr>
            <a:lvl5pP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5"/>
          <p:cNvSpPr>
            <a:spLocks noGrp="1"/>
          </p:cNvSpPr>
          <p:nvPr>
            <p:ph sz="quarter" idx="4"/>
          </p:nvPr>
        </p:nvSpPr>
        <p:spPr>
          <a:xfrm>
            <a:off x="6530004" y="1663593"/>
            <a:ext cx="5183188" cy="4156182"/>
          </a:xfrm>
        </p:spPr>
        <p:txBody>
          <a:bodyPr lIns="182880" tIns="182880" rIns="182880" bIns="182880"/>
          <a:lstStyle>
            <a:lvl1pPr>
              <a:defRPr lang="en-US" sz="2000" kern="1200" dirty="0" smtClean="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lang="en-US" sz="1800" kern="1200" dirty="0" smtClean="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lang="en-US" sz="1600" kern="1200" dirty="0" smtClean="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kern="1200" dirty="0" smtClean="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dirty="0">
                <a:solidFill>
                  <a:schemeClr val="bg1"/>
                </a:solidFill>
                <a:latin typeface="+mn-lt"/>
                <a:ea typeface="+mn-ea"/>
                <a:cs typeface="+mn-cs"/>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7D8F36-046D-434E-A5C5-5981CDBB4566}" type="slidenum">
              <a:rPr lang="en-US" smtClean="0"/>
              <a:t>‹#›</a:t>
            </a:fld>
            <a:endParaRPr lang="en-US" dirty="0"/>
          </a:p>
        </p:txBody>
      </p:sp>
      <p:sp>
        <p:nvSpPr>
          <p:cNvPr id="7" name="Date Placeholder 6"/>
          <p:cNvSpPr>
            <a:spLocks noGrp="1"/>
          </p:cNvSpPr>
          <p:nvPr>
            <p:ph type="dt" sz="half" idx="10"/>
          </p:nvPr>
        </p:nvSpPr>
        <p:spPr/>
        <p:txBody>
          <a:bodyPr/>
          <a:lstStyle>
            <a:lvl1pPr>
              <a:defRPr>
                <a:solidFill>
                  <a:schemeClr val="tx1"/>
                </a:solidFill>
              </a:defRPr>
            </a:lvl1pPr>
          </a:lstStyle>
          <a:p>
            <a:fld id="{72C0E793-E976-4B00-B0EE-29FBA40C7A66}" type="datetime4">
              <a:rPr lang="en-US" smtClean="0"/>
              <a:t>July 1, 2021</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3" t="-10060" b="-1"/>
          <a:stretch/>
        </p:blipFill>
        <p:spPr>
          <a:xfrm>
            <a:off x="0" y="893135"/>
            <a:ext cx="8016247" cy="393399"/>
          </a:xfrm>
          <a:prstGeom prst="rect">
            <a:avLst/>
          </a:prstGeom>
        </p:spPr>
      </p:pic>
      <p:cxnSp>
        <p:nvCxnSpPr>
          <p:cNvPr id="12" name="Straight Connector 11"/>
          <p:cNvCxnSpPr/>
          <p:nvPr userDrawn="1"/>
        </p:nvCxnSpPr>
        <p:spPr>
          <a:xfrm>
            <a:off x="6530004" y="5947576"/>
            <a:ext cx="5181600" cy="0"/>
          </a:xfrm>
          <a:prstGeom prst="line">
            <a:avLst/>
          </a:prstGeom>
          <a:ln w="76200">
            <a:solidFill>
              <a:srgbClr val="F8BF15"/>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284097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3D8A3-5FA0-4896-871F-30B22E47CD83}" type="datetime4">
              <a:rPr lang="en-US" smtClean="0"/>
              <a:t>July 1, 2021</a:t>
            </a:fld>
            <a:endParaRPr lang="en-US" dirty="0"/>
          </a:p>
        </p:txBody>
      </p:sp>
      <p:sp>
        <p:nvSpPr>
          <p:cNvPr id="6" name="Slide Number Placeholder 5"/>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37D8F36-046D-434E-A5C5-5981CDBB4566}" type="slidenum">
              <a:rPr lang="en-US" smtClean="0"/>
              <a:pPr/>
              <a:t>‹#›</a:t>
            </a:fld>
            <a:endParaRPr lang="en-US" dirty="0"/>
          </a:p>
        </p:txBody>
      </p:sp>
      <p:sp>
        <p:nvSpPr>
          <p:cNvPr id="5" name="Footer Placeholder 4"/>
          <p:cNvSpPr>
            <a:spLocks noGrp="1"/>
          </p:cNvSpPr>
          <p:nvPr>
            <p:ph type="ftr" sz="quarter" idx="3"/>
          </p:nvPr>
        </p:nvSpPr>
        <p:spPr>
          <a:xfrm>
            <a:off x="2380343" y="6356350"/>
            <a:ext cx="1756228" cy="365125"/>
          </a:xfrm>
          <a:prstGeom prst="rect">
            <a:avLst/>
          </a:prstGeom>
        </p:spPr>
        <p:txBody>
          <a:bodyPr vert="horz" lIns="91440" tIns="45720" rIns="0" bIns="45720" rtlCol="0" anchor="ctr"/>
          <a:lstStyle>
            <a:lvl1pPr algn="l">
              <a:defRPr sz="1200">
                <a:solidFill>
                  <a:schemeClr val="tx1">
                    <a:tint val="75000"/>
                  </a:schemeClr>
                </a:solidFill>
              </a:defRPr>
            </a:lvl1pPr>
          </a:lstStyle>
          <a:p>
            <a:endParaRPr lang="en-US" dirty="0"/>
          </a:p>
        </p:txBody>
      </p:sp>
      <p:sp>
        <p:nvSpPr>
          <p:cNvPr id="14" name="Title Placeholder 1"/>
          <p:cNvSpPr>
            <a:spLocks noGrp="1"/>
          </p:cNvSpPr>
          <p:nvPr>
            <p:ph type="title"/>
          </p:nvPr>
        </p:nvSpPr>
        <p:spPr>
          <a:xfrm>
            <a:off x="800100" y="621276"/>
            <a:ext cx="10553699" cy="388854"/>
          </a:xfrm>
          <a:prstGeom prst="rect">
            <a:avLst/>
          </a:prstGeom>
        </p:spPr>
        <p:txBody>
          <a:bodyPr vert="horz" lIns="0" tIns="45720" rIns="0" bIns="45720" rtlCol="0" anchor="b">
            <a:noAutofit/>
          </a:bodyPr>
          <a:lstStyle/>
          <a:p>
            <a:r>
              <a:rPr lang="en-US" dirty="0" smtClean="0"/>
              <a:t>Enter webinar Name here</a:t>
            </a:r>
            <a:endParaRPr lang="en-US" dirty="0"/>
          </a:p>
        </p:txBody>
      </p:sp>
      <p:sp>
        <p:nvSpPr>
          <p:cNvPr id="15" name="Text Placeholder 2"/>
          <p:cNvSpPr>
            <a:spLocks noGrp="1"/>
          </p:cNvSpPr>
          <p:nvPr>
            <p:ph type="body" idx="1"/>
          </p:nvPr>
        </p:nvSpPr>
        <p:spPr>
          <a:xfrm>
            <a:off x="800101" y="1693628"/>
            <a:ext cx="10553699" cy="4478572"/>
          </a:xfrm>
          <a:prstGeom prst="rect">
            <a:avLst/>
          </a:prstGeom>
          <a:ln>
            <a:noFill/>
          </a:ln>
        </p:spPr>
        <p:txBody>
          <a:bodyPr vert="horz" lIns="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54149" y="6283354"/>
            <a:ext cx="1913026" cy="524311"/>
          </a:xfrm>
          <a:prstGeom prst="rect">
            <a:avLst/>
          </a:prstGeom>
        </p:spPr>
      </p:pic>
    </p:spTree>
    <p:extLst>
      <p:ext uri="{BB962C8B-B14F-4D97-AF65-F5344CB8AC3E}">
        <p14:creationId xmlns:p14="http://schemas.microsoft.com/office/powerpoint/2010/main" val="330336858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89" r:id="rId4"/>
    <p:sldLayoutId id="2147483650" r:id="rId5"/>
    <p:sldLayoutId id="2147483651" r:id="rId6"/>
    <p:sldLayoutId id="2147483692" r:id="rId7"/>
    <p:sldLayoutId id="2147483652" r:id="rId8"/>
    <p:sldLayoutId id="2147483697" r:id="rId9"/>
    <p:sldLayoutId id="2147483698" r:id="rId10"/>
    <p:sldLayoutId id="2147483653" r:id="rId11"/>
    <p:sldLayoutId id="2147483654" r:id="rId12"/>
    <p:sldLayoutId id="2147483655" r:id="rId13"/>
    <p:sldLayoutId id="2147483695" r:id="rId14"/>
    <p:sldLayoutId id="2147483688" r:id="rId15"/>
    <p:sldLayoutId id="2147483660" r:id="rId16"/>
    <p:sldLayoutId id="2147483661" r:id="rId17"/>
    <p:sldLayoutId id="2147483699" r:id="rId18"/>
    <p:sldLayoutId id="2147483663" r:id="rId19"/>
    <p:sldLayoutId id="2147483696" r:id="rId20"/>
    <p:sldLayoutId id="2147483684" r:id="rId21"/>
    <p:sldLayoutId id="2147483685" r:id="rId22"/>
    <p:sldLayoutId id="2147483686" r:id="rId23"/>
    <p:sldLayoutId id="2147483687" r:id="rId24"/>
    <p:sldLayoutId id="2147483665" r:id="rId25"/>
    <p:sldLayoutId id="2147483693" r:id="rId26"/>
    <p:sldLayoutId id="2147483694" r:id="rId27"/>
    <p:sldLayoutId id="2147483700" r:id="rId28"/>
    <p:sldLayoutId id="2147483701" r:id="rId29"/>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2800" kern="1200" cap="all" baseline="0">
          <a:solidFill>
            <a:schemeClr val="tx1"/>
          </a:solidFill>
          <a:latin typeface="Arial Black" panose="020B0A04020102020204" pitchFamily="34" charset="0"/>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7152" userDrawn="1">
          <p15:clr>
            <a:srgbClr val="F26B43"/>
          </p15:clr>
        </p15:guide>
        <p15:guide id="3" pos="2112" userDrawn="1">
          <p15:clr>
            <a:srgbClr val="F26B43"/>
          </p15:clr>
        </p15:guide>
        <p15:guide id="4" pos="3840" userDrawn="1">
          <p15:clr>
            <a:srgbClr val="F26B43"/>
          </p15:clr>
        </p15:guide>
        <p15:guide id="5" pos="5568" userDrawn="1">
          <p15:clr>
            <a:srgbClr val="F26B43"/>
          </p15:clr>
        </p15:guide>
        <p15:guide id="6" pos="504" userDrawn="1">
          <p15:clr>
            <a:srgbClr val="F26B43"/>
          </p15:clr>
        </p15:guide>
        <p15:guide id="7" orient="horz" pos="1536" userDrawn="1">
          <p15:clr>
            <a:srgbClr val="F26B43"/>
          </p15:clr>
        </p15:guide>
        <p15:guide id="8" orient="horz" pos="3888" userDrawn="1">
          <p15:clr>
            <a:srgbClr val="F26B43"/>
          </p15:clr>
        </p15:guide>
        <p15:guide id="9" orient="horz" pos="1320" userDrawn="1">
          <p15:clr>
            <a:srgbClr val="F26B43"/>
          </p15:clr>
        </p15:guide>
        <p15:guide id="10" orient="horz" pos="552" userDrawn="1">
          <p15:clr>
            <a:srgbClr val="F26B43"/>
          </p15:clr>
        </p15:guide>
        <p15:guide id="11" orient="horz" pos="10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tags" Target="../tags/tag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tags" Target="../tags/tag1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ags" Target="../tags/tag14.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9.xml"/><Relationship Id="rId1" Type="http://schemas.openxmlformats.org/officeDocument/2006/relationships/tags" Target="../tags/tag1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9.xml"/><Relationship Id="rId1" Type="http://schemas.openxmlformats.org/officeDocument/2006/relationships/tags" Target="../tags/tag18.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Monthly Merit Process Update </a:t>
            </a:r>
            <a:r>
              <a:rPr lang="en-US" dirty="0" smtClean="0"/>
              <a:t>Meeting</a:t>
            </a:r>
            <a:endParaRPr lang="en-US" dirty="0"/>
          </a:p>
        </p:txBody>
      </p:sp>
      <p:sp>
        <p:nvSpPr>
          <p:cNvPr id="11" name="Text Placeholder 10"/>
          <p:cNvSpPr>
            <a:spLocks noGrp="1"/>
          </p:cNvSpPr>
          <p:nvPr>
            <p:ph type="body" sz="quarter" idx="16"/>
          </p:nvPr>
        </p:nvSpPr>
        <p:spPr/>
        <p:txBody>
          <a:bodyPr/>
          <a:lstStyle/>
          <a:p>
            <a:r>
              <a:rPr lang="en-US" dirty="0"/>
              <a:t>Sri Kamarthi</a:t>
            </a:r>
          </a:p>
          <a:p>
            <a:endParaRPr lang="en-US" dirty="0"/>
          </a:p>
        </p:txBody>
      </p:sp>
      <p:sp>
        <p:nvSpPr>
          <p:cNvPr id="12" name="Text Placeholder 11"/>
          <p:cNvSpPr>
            <a:spLocks noGrp="1"/>
          </p:cNvSpPr>
          <p:nvPr>
            <p:ph type="body" sz="quarter" idx="15"/>
          </p:nvPr>
        </p:nvSpPr>
        <p:spPr/>
        <p:txBody>
          <a:bodyPr/>
          <a:lstStyle/>
          <a:p>
            <a:r>
              <a:rPr lang="en-US" dirty="0"/>
              <a:t>Associate </a:t>
            </a:r>
            <a:r>
              <a:rPr lang="en-US" dirty="0" smtClean="0"/>
              <a:t>Director</a:t>
            </a:r>
            <a:endParaRPr lang="en-US" dirty="0"/>
          </a:p>
        </p:txBody>
      </p:sp>
      <p:sp>
        <p:nvSpPr>
          <p:cNvPr id="6" name="Text Placeholder 5"/>
          <p:cNvSpPr>
            <a:spLocks noGrp="1"/>
          </p:cNvSpPr>
          <p:nvPr>
            <p:ph type="body" sz="quarter" idx="20"/>
          </p:nvPr>
        </p:nvSpPr>
        <p:spPr/>
        <p:txBody>
          <a:bodyPr/>
          <a:lstStyle/>
          <a:p>
            <a:pPr marL="0" indent="0">
              <a:buNone/>
            </a:pPr>
            <a:r>
              <a:rPr lang="en-US" dirty="0" smtClean="0"/>
              <a:t>July 2021</a:t>
            </a:r>
            <a:endParaRPr lang="en-US" dirty="0"/>
          </a:p>
        </p:txBody>
      </p:sp>
      <p:sp>
        <p:nvSpPr>
          <p:cNvPr id="7" name="Picture Placeholder 6" descr="null" title="null"/>
          <p:cNvSpPr>
            <a:spLocks noGrp="1"/>
          </p:cNvSpPr>
          <p:nvPr>
            <p:ph type="pic" sz="quarter" idx="14"/>
          </p:nvPr>
        </p:nvSpPr>
        <p:spPr>
          <a:ln>
            <a:noFill/>
          </a:ln>
        </p:spPr>
      </p:sp>
      <p:pic>
        <p:nvPicPr>
          <p:cNvPr id="8" name="Picture 7" descr="image of Sri Kamarthi, Associate Director" title="image of Sri Kamarthi, Associate Director"/>
          <p:cNvPicPr>
            <a:picLocks noChangeAspect="1"/>
          </p:cNvPicPr>
          <p:nvPr/>
        </p:nvPicPr>
        <p:blipFill>
          <a:blip r:embed="rId3"/>
          <a:stretch>
            <a:fillRect/>
          </a:stretch>
        </p:blipFill>
        <p:spPr>
          <a:xfrm>
            <a:off x="730053" y="3215198"/>
            <a:ext cx="1889924" cy="1902117"/>
          </a:xfrm>
          <a:prstGeom prst="rect">
            <a:avLst/>
          </a:prstGeom>
        </p:spPr>
      </p:pic>
      <p:sp>
        <p:nvSpPr>
          <p:cNvPr id="3" name="Date Placeholder 2"/>
          <p:cNvSpPr>
            <a:spLocks noGrp="1"/>
          </p:cNvSpPr>
          <p:nvPr>
            <p:ph type="dt" sz="half" idx="21"/>
          </p:nvPr>
        </p:nvSpPr>
        <p:spPr/>
        <p:txBody>
          <a:bodyPr/>
          <a:lstStyle/>
          <a:p>
            <a:fld id="{68D8AE4C-D47A-4723-8DF5-85A01BFDBF97}" type="datetime4">
              <a:rPr lang="en-US" smtClean="0"/>
              <a:t>July 1, 2021</a:t>
            </a:fld>
            <a:endParaRPr lang="en-US" dirty="0"/>
          </a:p>
        </p:txBody>
      </p:sp>
      <p:sp>
        <p:nvSpPr>
          <p:cNvPr id="4" name="Slide Number Placeholder 3"/>
          <p:cNvSpPr>
            <a:spLocks noGrp="1"/>
          </p:cNvSpPr>
          <p:nvPr>
            <p:ph type="sldNum" sz="quarter" idx="23"/>
          </p:nvPr>
        </p:nvSpPr>
        <p:spPr/>
        <p:txBody>
          <a:bodyPr/>
          <a:lstStyle/>
          <a:p>
            <a:fld id="{C37D8F36-046D-434E-A5C5-5981CDBB4566}" type="slidenum">
              <a:rPr lang="en-US" smtClean="0"/>
              <a:pPr/>
              <a:t>1</a:t>
            </a:fld>
            <a:endParaRPr lang="en-US" dirty="0"/>
          </a:p>
        </p:txBody>
      </p:sp>
    </p:spTree>
    <p:custDataLst>
      <p:tags r:id="rId1"/>
    </p:custDataLst>
    <p:extLst>
      <p:ext uri="{BB962C8B-B14F-4D97-AF65-F5344CB8AC3E}">
        <p14:creationId xmlns:p14="http://schemas.microsoft.com/office/powerpoint/2010/main" val="2197609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696CA-34E5-0843-8DD6-D5911FA0F539}"/>
              </a:ext>
            </a:extLst>
          </p:cNvPr>
          <p:cNvSpPr>
            <a:spLocks noGrp="1"/>
          </p:cNvSpPr>
          <p:nvPr>
            <p:ph type="title"/>
          </p:nvPr>
        </p:nvSpPr>
        <p:spPr/>
        <p:txBody>
          <a:bodyPr/>
          <a:lstStyle/>
          <a:p>
            <a:r>
              <a:rPr lang="en-US" dirty="0"/>
              <a:t>Verify Merit Plan Assignments</a:t>
            </a:r>
            <a:endParaRPr lang="en-BE" dirty="0"/>
          </a:p>
        </p:txBody>
      </p:sp>
      <p:sp>
        <p:nvSpPr>
          <p:cNvPr id="3" name="Content Placeholder 2">
            <a:extLst>
              <a:ext uri="{FF2B5EF4-FFF2-40B4-BE49-F238E27FC236}">
                <a16:creationId xmlns:a16="http://schemas.microsoft.com/office/drawing/2014/main" id="{84360E19-EDB8-BB49-AD1C-31CF84A470E7}"/>
              </a:ext>
            </a:extLst>
          </p:cNvPr>
          <p:cNvSpPr>
            <a:spLocks noGrp="1"/>
          </p:cNvSpPr>
          <p:nvPr>
            <p:ph idx="1"/>
          </p:nvPr>
        </p:nvSpPr>
        <p:spPr>
          <a:xfrm>
            <a:off x="800101" y="1419967"/>
            <a:ext cx="9741378" cy="2142742"/>
          </a:xfrm>
        </p:spPr>
        <p:txBody>
          <a:bodyPr>
            <a:noAutofit/>
          </a:bodyPr>
          <a:lstStyle/>
          <a:p>
            <a:pPr marL="0" indent="0">
              <a:buNone/>
            </a:pPr>
            <a:r>
              <a:rPr lang="en-US" sz="2000" dirty="0" smtClean="0"/>
              <a:t>Use the Annual Merit Process Eligibility report to:</a:t>
            </a:r>
          </a:p>
          <a:p>
            <a:r>
              <a:rPr lang="en-US" sz="2000" dirty="0" smtClean="0"/>
              <a:t>Audit Merit Plan assignments as per system member requirements</a:t>
            </a:r>
          </a:p>
          <a:p>
            <a:r>
              <a:rPr lang="en-US" sz="2000" dirty="0" smtClean="0"/>
              <a:t>Prompts to be used</a:t>
            </a:r>
          </a:p>
          <a:p>
            <a:pPr lvl="1"/>
            <a:r>
              <a:rPr lang="en-US" sz="2000" b="1" dirty="0" smtClean="0"/>
              <a:t>Effective Date</a:t>
            </a:r>
            <a:r>
              <a:rPr lang="en-US" sz="2000" dirty="0" smtClean="0"/>
              <a:t>: Defaults to today’s date</a:t>
            </a:r>
          </a:p>
          <a:p>
            <a:pPr lvl="1"/>
            <a:r>
              <a:rPr lang="en-US" sz="2000" b="1" dirty="0" smtClean="0"/>
              <a:t>TAMUS System Member Part</a:t>
            </a:r>
            <a:r>
              <a:rPr lang="en-US" sz="2000" dirty="0" smtClean="0"/>
              <a:t>: Provides results for all employees within the system member selected</a:t>
            </a:r>
            <a:endParaRPr lang="en-US" sz="2000" dirty="0"/>
          </a:p>
        </p:txBody>
      </p:sp>
      <p:pic>
        <p:nvPicPr>
          <p:cNvPr id="4" name="Picture 3" descr="Annual Merit Process Eligibility page showing the effective date and tamus system member part fields" title="Annual Merit Process Eligibility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1745" y="3736676"/>
            <a:ext cx="8539734" cy="2342838"/>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3315601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696CA-34E5-0843-8DD6-D5911FA0F539}"/>
              </a:ext>
            </a:extLst>
          </p:cNvPr>
          <p:cNvSpPr>
            <a:spLocks noGrp="1"/>
          </p:cNvSpPr>
          <p:nvPr>
            <p:ph type="title"/>
          </p:nvPr>
        </p:nvSpPr>
        <p:spPr/>
        <p:txBody>
          <a:bodyPr/>
          <a:lstStyle/>
          <a:p>
            <a:r>
              <a:rPr lang="en-US" dirty="0"/>
              <a:t>Report Sample</a:t>
            </a:r>
            <a:endParaRPr lang="en-BE" dirty="0"/>
          </a:p>
        </p:txBody>
      </p:sp>
      <p:sp>
        <p:nvSpPr>
          <p:cNvPr id="3" name="Content Placeholder 2">
            <a:extLst>
              <a:ext uri="{FF2B5EF4-FFF2-40B4-BE49-F238E27FC236}">
                <a16:creationId xmlns:a16="http://schemas.microsoft.com/office/drawing/2014/main" id="{84360E19-EDB8-BB49-AD1C-31CF84A470E7}"/>
              </a:ext>
            </a:extLst>
          </p:cNvPr>
          <p:cNvSpPr>
            <a:spLocks noGrp="1"/>
          </p:cNvSpPr>
          <p:nvPr>
            <p:ph idx="1"/>
          </p:nvPr>
        </p:nvSpPr>
        <p:spPr>
          <a:xfrm>
            <a:off x="800100" y="1497606"/>
            <a:ext cx="4953719" cy="1633784"/>
          </a:xfrm>
        </p:spPr>
        <p:txBody>
          <a:bodyPr>
            <a:normAutofit/>
          </a:bodyPr>
          <a:lstStyle/>
          <a:p>
            <a:pPr marL="0" indent="0">
              <a:buNone/>
            </a:pPr>
            <a:r>
              <a:rPr lang="en-US" sz="2000" dirty="0"/>
              <a:t>Available columns for filtering data include:</a:t>
            </a:r>
          </a:p>
          <a:p>
            <a:r>
              <a:rPr lang="en-US" sz="2000" dirty="0"/>
              <a:t>Employee Type</a:t>
            </a:r>
          </a:p>
          <a:p>
            <a:r>
              <a:rPr lang="en-US" sz="2000" dirty="0"/>
              <a:t>Job Profile</a:t>
            </a:r>
          </a:p>
          <a:p>
            <a:r>
              <a:rPr lang="en-US" sz="2000" dirty="0"/>
              <a:t>Primary Position (Yes/No)</a:t>
            </a:r>
          </a:p>
          <a:p>
            <a:pPr marL="914400" lvl="2" indent="0">
              <a:buNone/>
            </a:pPr>
            <a:endParaRPr lang="en-US" dirty="0"/>
          </a:p>
        </p:txBody>
      </p:sp>
      <p:pic>
        <p:nvPicPr>
          <p:cNvPr id="5" name="Picture 4" descr="Report sample " title="Report sampl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274" y="3519055"/>
            <a:ext cx="9923525" cy="2266913"/>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1237984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696CA-34E5-0843-8DD6-D5911FA0F539}"/>
              </a:ext>
            </a:extLst>
          </p:cNvPr>
          <p:cNvSpPr>
            <a:spLocks noGrp="1"/>
          </p:cNvSpPr>
          <p:nvPr>
            <p:ph type="title"/>
          </p:nvPr>
        </p:nvSpPr>
        <p:spPr/>
        <p:txBody>
          <a:bodyPr/>
          <a:lstStyle/>
          <a:p>
            <a:r>
              <a:rPr lang="en-US" dirty="0"/>
              <a:t>Monitor Compensation Changes</a:t>
            </a:r>
            <a:endParaRPr lang="en-BE" dirty="0"/>
          </a:p>
        </p:txBody>
      </p:sp>
      <p:sp>
        <p:nvSpPr>
          <p:cNvPr id="3" name="Content Placeholder 2">
            <a:extLst>
              <a:ext uri="{FF2B5EF4-FFF2-40B4-BE49-F238E27FC236}">
                <a16:creationId xmlns:a16="http://schemas.microsoft.com/office/drawing/2014/main" id="{84360E19-EDB8-BB49-AD1C-31CF84A470E7}"/>
              </a:ext>
            </a:extLst>
          </p:cNvPr>
          <p:cNvSpPr>
            <a:spLocks noGrp="1"/>
          </p:cNvSpPr>
          <p:nvPr>
            <p:ph idx="1"/>
          </p:nvPr>
        </p:nvSpPr>
        <p:spPr>
          <a:xfrm>
            <a:off x="800101" y="1762225"/>
            <a:ext cx="5893999" cy="3740503"/>
          </a:xfrm>
        </p:spPr>
        <p:txBody>
          <a:bodyPr>
            <a:normAutofit/>
          </a:bodyPr>
          <a:lstStyle/>
          <a:p>
            <a:pPr marL="0" indent="0">
              <a:buNone/>
            </a:pPr>
            <a:r>
              <a:rPr lang="en-US" sz="2000" dirty="0" smtClean="0"/>
              <a:t>Use the </a:t>
            </a:r>
            <a:r>
              <a:rPr lang="en-US" sz="2000" i="1" dirty="0" smtClean="0"/>
              <a:t>Compensation Changes</a:t>
            </a:r>
            <a:r>
              <a:rPr lang="en-US" sz="2000" dirty="0" smtClean="0"/>
              <a:t> report to </a:t>
            </a:r>
          </a:p>
          <a:p>
            <a:r>
              <a:rPr lang="en-US" sz="2000" dirty="0" smtClean="0"/>
              <a:t>Audit and identify Compensation </a:t>
            </a:r>
            <a:r>
              <a:rPr lang="en-US" sz="2000" dirty="0"/>
              <a:t>C</a:t>
            </a:r>
            <a:r>
              <a:rPr lang="en-US" sz="2000" dirty="0" smtClean="0"/>
              <a:t>hanges </a:t>
            </a:r>
            <a:r>
              <a:rPr lang="en-US" sz="2000" b="1" dirty="0" smtClean="0"/>
              <a:t>after</a:t>
            </a:r>
            <a:r>
              <a:rPr lang="en-US" sz="2000" dirty="0" smtClean="0"/>
              <a:t> the Position Budgeting Application snapshot of Workday</a:t>
            </a:r>
          </a:p>
          <a:p>
            <a:r>
              <a:rPr lang="en-US" sz="2000" dirty="0" smtClean="0"/>
              <a:t>Audit </a:t>
            </a:r>
            <a:r>
              <a:rPr lang="en-US" sz="2000" b="1" dirty="0" smtClean="0"/>
              <a:t>in progress </a:t>
            </a:r>
            <a:r>
              <a:rPr lang="en-US" sz="2000" dirty="0" smtClean="0"/>
              <a:t>changes </a:t>
            </a:r>
            <a:r>
              <a:rPr lang="en-US" sz="2000" b="1" dirty="0" smtClean="0"/>
              <a:t>after</a:t>
            </a:r>
            <a:r>
              <a:rPr lang="en-US" sz="2000" dirty="0" smtClean="0"/>
              <a:t> Merit is initiated</a:t>
            </a:r>
          </a:p>
          <a:p>
            <a:pPr lvl="1"/>
            <a:r>
              <a:rPr lang="en-US" sz="1400" dirty="0" smtClean="0"/>
              <a:t>When the in progress change gets approved, then the merit that was entered on the grid would be cleared and need to be entered again</a:t>
            </a:r>
          </a:p>
          <a:p>
            <a:r>
              <a:rPr lang="en-US" sz="2000" dirty="0"/>
              <a:t>Audit </a:t>
            </a:r>
            <a:r>
              <a:rPr lang="en-US" sz="2000" b="1" dirty="0"/>
              <a:t>in progress </a:t>
            </a:r>
            <a:r>
              <a:rPr lang="en-US" sz="2000" dirty="0"/>
              <a:t>changes </a:t>
            </a:r>
            <a:r>
              <a:rPr lang="en-US" sz="2000" b="1" dirty="0" smtClean="0"/>
              <a:t>before</a:t>
            </a:r>
            <a:r>
              <a:rPr lang="en-US" sz="2000" dirty="0" smtClean="0"/>
              <a:t> </a:t>
            </a:r>
            <a:r>
              <a:rPr lang="en-US" sz="2000" dirty="0"/>
              <a:t>Merit is </a:t>
            </a:r>
            <a:r>
              <a:rPr lang="en-US" sz="2000" dirty="0" smtClean="0"/>
              <a:t>finalized</a:t>
            </a:r>
          </a:p>
          <a:p>
            <a:pPr lvl="1"/>
            <a:r>
              <a:rPr lang="en-US" sz="1400" dirty="0" smtClean="0"/>
              <a:t>If any employee has in progress compensation change when the merit is finalized, merit award would be on hold</a:t>
            </a:r>
          </a:p>
          <a:p>
            <a:pPr lvl="1"/>
            <a:r>
              <a:rPr lang="en-US" sz="1400" dirty="0"/>
              <a:t>Merit Partners can use </a:t>
            </a:r>
            <a:r>
              <a:rPr lang="en-US" sz="1400" b="1" i="1" dirty="0"/>
              <a:t>Compensation Review Awards On Hold </a:t>
            </a:r>
            <a:r>
              <a:rPr lang="en-US" sz="1400" b="1" i="1" dirty="0" smtClean="0"/>
              <a:t>Audit</a:t>
            </a:r>
            <a:r>
              <a:rPr lang="en-US" sz="1400" dirty="0" smtClean="0"/>
              <a:t> report to view the list of employees who have their merit process award on hold</a:t>
            </a:r>
          </a:p>
        </p:txBody>
      </p:sp>
      <p:pic>
        <p:nvPicPr>
          <p:cNvPr id="5" name="Picture 4" descr="Compensation changes report " title="Compensation changes report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5583" y="1762225"/>
            <a:ext cx="4338216" cy="2816310"/>
          </a:xfrm>
          <a:prstGeom prst="rect">
            <a:avLst/>
          </a:prstGeom>
          <a:ln>
            <a:noFill/>
          </a:ln>
          <a:effectLst>
            <a:outerShdw blurRad="190500" algn="tl" rotWithShape="0">
              <a:srgbClr val="000000">
                <a:alpha val="70000"/>
              </a:srgbClr>
            </a:outerShdw>
          </a:effectLst>
        </p:spPr>
      </p:pic>
      <p:pic>
        <p:nvPicPr>
          <p:cNvPr id="6" name="Picture 5" descr="Note icon with lightbulb pictogra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6848" y="5954279"/>
            <a:ext cx="652863" cy="652863"/>
          </a:xfrm>
          <a:prstGeom prst="rect">
            <a:avLst/>
          </a:prstGeom>
        </p:spPr>
      </p:pic>
      <p:sp>
        <p:nvSpPr>
          <p:cNvPr id="7" name="TextBox 6"/>
          <p:cNvSpPr txBox="1"/>
          <p:nvPr/>
        </p:nvSpPr>
        <p:spPr>
          <a:xfrm>
            <a:off x="6179711" y="6019101"/>
            <a:ext cx="5655730" cy="523220"/>
          </a:xfrm>
          <a:prstGeom prst="rect">
            <a:avLst/>
          </a:prstGeom>
          <a:noFill/>
        </p:spPr>
        <p:txBody>
          <a:bodyPr wrap="square" rtlCol="0">
            <a:spAutoFit/>
          </a:bodyPr>
          <a:lstStyle/>
          <a:p>
            <a:r>
              <a:rPr lang="en-US" sz="1400" b="1" dirty="0" smtClean="0"/>
              <a:t>Note: </a:t>
            </a:r>
            <a:r>
              <a:rPr lang="en-US" sz="1400" dirty="0"/>
              <a:t>Use 9/1 for </a:t>
            </a:r>
            <a:r>
              <a:rPr lang="en-US" sz="1400" b="1" dirty="0"/>
              <a:t>From</a:t>
            </a:r>
            <a:r>
              <a:rPr lang="en-US" sz="1400" dirty="0"/>
              <a:t> and </a:t>
            </a:r>
            <a:r>
              <a:rPr lang="en-US" sz="1400" b="1" dirty="0"/>
              <a:t>Through</a:t>
            </a:r>
            <a:r>
              <a:rPr lang="en-US" sz="1400" dirty="0"/>
              <a:t> dates to see Merit Awards. Employees with multiple awards will be identified in multiple rows, one per award</a:t>
            </a:r>
          </a:p>
        </p:txBody>
      </p:sp>
    </p:spTree>
    <p:custDataLst>
      <p:tags r:id="rId1"/>
    </p:custDataLst>
    <p:extLst>
      <p:ext uri="{BB962C8B-B14F-4D97-AF65-F5344CB8AC3E}">
        <p14:creationId xmlns:p14="http://schemas.microsoft.com/office/powerpoint/2010/main" val="4244052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Upcoming Merit Events and Trainings</a:t>
            </a:r>
          </a:p>
        </p:txBody>
      </p:sp>
      <p:graphicFrame>
        <p:nvGraphicFramePr>
          <p:cNvPr id="8" name="Table 7" title="Upcoming Merit Events"/>
          <p:cNvGraphicFramePr>
            <a:graphicFrameLocks noGrp="1"/>
          </p:cNvGraphicFramePr>
          <p:nvPr>
            <p:extLst>
              <p:ext uri="{D42A27DB-BD31-4B8C-83A1-F6EECF244321}">
                <p14:modId xmlns:p14="http://schemas.microsoft.com/office/powerpoint/2010/main" val="1607879449"/>
              </p:ext>
            </p:extLst>
          </p:nvPr>
        </p:nvGraphicFramePr>
        <p:xfrm>
          <a:off x="2008909" y="2452254"/>
          <a:ext cx="8534400" cy="1422443"/>
        </p:xfrm>
        <a:graphic>
          <a:graphicData uri="http://schemas.openxmlformats.org/drawingml/2006/table">
            <a:tbl>
              <a:tblPr firstRow="1" firstCol="1" bandRow="1"/>
              <a:tblGrid>
                <a:gridCol w="1905000">
                  <a:extLst>
                    <a:ext uri="{9D8B030D-6E8A-4147-A177-3AD203B41FA5}">
                      <a16:colId xmlns:a16="http://schemas.microsoft.com/office/drawing/2014/main" val="760584787"/>
                    </a:ext>
                  </a:extLst>
                </a:gridCol>
                <a:gridCol w="6629400">
                  <a:extLst>
                    <a:ext uri="{9D8B030D-6E8A-4147-A177-3AD203B41FA5}">
                      <a16:colId xmlns:a16="http://schemas.microsoft.com/office/drawing/2014/main" val="1691449657"/>
                    </a:ext>
                  </a:extLst>
                </a:gridCol>
              </a:tblGrid>
              <a:tr h="293895">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marL="0" marR="0" algn="ctr">
                        <a:spcBef>
                          <a:spcPts val="0"/>
                        </a:spcBef>
                        <a:spcAft>
                          <a:spcPts val="0"/>
                        </a:spcAft>
                      </a:pPr>
                      <a:r>
                        <a:rPr lang="en-US" sz="2000" dirty="0">
                          <a:effectLst/>
                        </a:rPr>
                        <a:t>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76" marR="55076" marT="0" marB="0" anchor="ctr">
                    <a:lnL w="9525" cap="flat" cmpd="sng" algn="ctr">
                      <a:solidFill>
                        <a:srgbClr val="1F355E">
                          <a:shade val="95000"/>
                          <a:satMod val="105000"/>
                        </a:srgbClr>
                      </a:solidFill>
                      <a:prstDash val="solid"/>
                    </a:lnL>
                    <a:lnR>
                      <a:noFill/>
                    </a:lnR>
                    <a:lnT w="9525" cap="flat" cmpd="sng" algn="ctr">
                      <a:solidFill>
                        <a:srgbClr val="1F355E">
                          <a:shade val="95000"/>
                          <a:satMod val="105000"/>
                        </a:srgbClr>
                      </a:solidFill>
                      <a:prstDash val="solid"/>
                    </a:lnT>
                    <a:lnB w="9525" cap="flat" cmpd="sng" algn="ctr">
                      <a:solidFill>
                        <a:srgbClr val="1F355E">
                          <a:shade val="95000"/>
                          <a:satMod val="105000"/>
                        </a:srgbClr>
                      </a:solidFill>
                      <a:prstDash val="solid"/>
                    </a:lnB>
                    <a:lnTlToBr w="12700" cmpd="sng">
                      <a:noFill/>
                      <a:prstDash val="solid"/>
                    </a:lnTlToBr>
                    <a:lnBlToTr w="12700" cmpd="sng">
                      <a:noFill/>
                      <a:prstDash val="solid"/>
                    </a:lnBlToTr>
                    <a:solidFill>
                      <a:srgbClr val="1F355E"/>
                    </a:solidFill>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marL="0" marR="0" algn="ctr">
                        <a:spcBef>
                          <a:spcPts val="0"/>
                        </a:spcBef>
                        <a:spcAft>
                          <a:spcPts val="0"/>
                        </a:spcAft>
                      </a:pPr>
                      <a:r>
                        <a:rPr lang="en-US" sz="2000" dirty="0" smtClean="0">
                          <a:effectLst/>
                        </a:rPr>
                        <a:t>Event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76" marR="55076" marT="0" marB="0" anchor="ctr">
                    <a:lnL>
                      <a:noFill/>
                    </a:lnL>
                    <a:lnR w="9525" cap="flat" cmpd="sng" algn="ctr">
                      <a:solidFill>
                        <a:srgbClr val="1F355E">
                          <a:shade val="95000"/>
                          <a:satMod val="105000"/>
                        </a:srgbClr>
                      </a:solidFill>
                      <a:prstDash val="solid"/>
                    </a:lnR>
                    <a:lnT w="9525" cap="flat" cmpd="sng" algn="ctr">
                      <a:solidFill>
                        <a:srgbClr val="1F355E">
                          <a:shade val="95000"/>
                          <a:satMod val="105000"/>
                        </a:srgbClr>
                      </a:solidFill>
                      <a:prstDash val="solid"/>
                    </a:lnT>
                    <a:lnB w="9525" cap="flat" cmpd="sng" algn="ctr">
                      <a:solidFill>
                        <a:srgbClr val="1F355E">
                          <a:shade val="95000"/>
                          <a:satMod val="105000"/>
                        </a:srgbClr>
                      </a:solidFill>
                      <a:prstDash val="solid"/>
                    </a:lnB>
                    <a:lnTlToBr w="12700" cmpd="sng">
                      <a:noFill/>
                      <a:prstDash val="solid"/>
                    </a:lnTlToBr>
                    <a:lnBlToTr w="12700" cmpd="sng">
                      <a:noFill/>
                      <a:prstDash val="solid"/>
                    </a:lnBlToTr>
                    <a:solidFill>
                      <a:srgbClr val="1F355E"/>
                    </a:solidFill>
                  </a:tcPr>
                </a:tc>
                <a:extLst>
                  <a:ext uri="{0D108BD9-81ED-4DB2-BD59-A6C34878D82A}">
                    <a16:rowId xmlns:a16="http://schemas.microsoft.com/office/drawing/2014/main" val="140959970"/>
                  </a:ext>
                </a:extLst>
              </a:tr>
              <a:tr h="368404">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algn="ctr">
                        <a:spcBef>
                          <a:spcPts val="0"/>
                        </a:spcBef>
                        <a:spcAft>
                          <a:spcPts val="0"/>
                        </a:spcAft>
                      </a:pPr>
                      <a:r>
                        <a:rPr lang="en-US" sz="2000" dirty="0" smtClean="0">
                          <a:effectLst/>
                        </a:rPr>
                        <a:t>07/07/2021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76" marR="55076" marT="0" marB="0" anchor="ctr">
                    <a:lnL w="9525" cap="flat" cmpd="sng" algn="ctr">
                      <a:solidFill>
                        <a:srgbClr val="1F355E">
                          <a:shade val="95000"/>
                          <a:satMod val="105000"/>
                        </a:srgbClr>
                      </a:solidFill>
                      <a:prstDash val="solid"/>
                    </a:lnL>
                    <a:lnR>
                      <a:noFill/>
                    </a:lnR>
                    <a:lnT w="9525" cap="flat" cmpd="sng" algn="ctr">
                      <a:solidFill>
                        <a:srgbClr val="1F355E">
                          <a:shade val="95000"/>
                          <a:satMod val="105000"/>
                        </a:srgbClr>
                      </a:solidFill>
                      <a:prstDash val="solid"/>
                      <a:round/>
                      <a:headEnd type="none" w="med" len="med"/>
                      <a:tailEnd type="none" w="med" len="med"/>
                    </a:lnT>
                    <a:lnB w="9525" cap="flat" cmpd="sng" algn="ctr">
                      <a:solidFill>
                        <a:srgbClr val="1F355E">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2000" dirty="0" smtClean="0">
                          <a:effectLst/>
                        </a:rPr>
                        <a:t>Merit Planner/Manager Training (Repeat)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76" marR="55076" marT="0" marB="0" anchor="ctr">
                    <a:lnL>
                      <a:noFill/>
                    </a:lnL>
                    <a:lnR w="9525" cap="flat" cmpd="sng" algn="ctr">
                      <a:solidFill>
                        <a:srgbClr val="1F355E">
                          <a:shade val="95000"/>
                          <a:satMod val="105000"/>
                        </a:srgbClr>
                      </a:solidFill>
                      <a:prstDash val="solid"/>
                    </a:lnR>
                    <a:lnT w="9525" cap="flat" cmpd="sng" algn="ctr">
                      <a:solidFill>
                        <a:srgbClr val="1F355E">
                          <a:shade val="95000"/>
                          <a:satMod val="105000"/>
                        </a:srgbClr>
                      </a:solidFill>
                      <a:prstDash val="solid"/>
                      <a:round/>
                      <a:headEnd type="none" w="med" len="med"/>
                      <a:tailEnd type="none" w="med" len="med"/>
                    </a:lnT>
                    <a:lnB w="9525" cap="flat" cmpd="sng" algn="ctr">
                      <a:solidFill>
                        <a:srgbClr val="1F355E">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187142637"/>
                  </a:ext>
                </a:extLst>
              </a:tr>
              <a:tr h="368239">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algn="ctr">
                        <a:spcBef>
                          <a:spcPts val="0"/>
                        </a:spcBef>
                        <a:spcAft>
                          <a:spcPts val="0"/>
                        </a:spcAft>
                      </a:pPr>
                      <a:r>
                        <a:rPr lang="en-US" sz="2000" dirty="0" smtClean="0">
                          <a:effectLst/>
                        </a:rPr>
                        <a:t>07/31/2021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76" marR="55076" marT="0" marB="0" anchor="ctr">
                    <a:lnL w="9525" cap="flat" cmpd="sng" algn="ctr">
                      <a:solidFill>
                        <a:srgbClr val="1F355E">
                          <a:shade val="95000"/>
                          <a:satMod val="105000"/>
                        </a:srgbClr>
                      </a:solidFill>
                      <a:prstDash val="solid"/>
                    </a:lnL>
                    <a:lnR>
                      <a:noFill/>
                    </a:lnR>
                    <a:lnT w="9525" cap="flat" cmpd="sng" algn="ctr">
                      <a:solidFill>
                        <a:srgbClr val="1F355E">
                          <a:shade val="95000"/>
                          <a:satMod val="105000"/>
                        </a:srgbClr>
                      </a:solidFill>
                      <a:prstDash val="solid"/>
                      <a:round/>
                      <a:headEnd type="none" w="med" len="med"/>
                      <a:tailEnd type="none" w="med" len="med"/>
                    </a:lnT>
                    <a:lnB w="9525" cap="flat" cmpd="sng" algn="ctr">
                      <a:solidFill>
                        <a:srgbClr val="1F355E">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2000" dirty="0">
                          <a:effectLst/>
                        </a:rPr>
                        <a:t>Due Date to submit EIB Request for One time </a:t>
                      </a:r>
                      <a:r>
                        <a:rPr lang="en-US" sz="2000" dirty="0" smtClean="0">
                          <a:effectLst/>
                        </a:rPr>
                        <a:t>Merit</a:t>
                      </a:r>
                      <a:endParaRPr lang="en-US" sz="2000" dirty="0">
                        <a:effectLst/>
                      </a:endParaRPr>
                    </a:p>
                  </a:txBody>
                  <a:tcPr marL="55076" marR="55076" marT="0" marB="0" anchor="ctr">
                    <a:lnL>
                      <a:noFill/>
                    </a:lnL>
                    <a:lnR w="9525" cap="flat" cmpd="sng" algn="ctr">
                      <a:solidFill>
                        <a:srgbClr val="1F355E">
                          <a:shade val="95000"/>
                          <a:satMod val="105000"/>
                        </a:srgbClr>
                      </a:solidFill>
                      <a:prstDash val="solid"/>
                    </a:lnR>
                    <a:lnT w="9525" cap="flat" cmpd="sng" algn="ctr">
                      <a:solidFill>
                        <a:srgbClr val="1F355E">
                          <a:shade val="95000"/>
                          <a:satMod val="105000"/>
                        </a:srgbClr>
                      </a:solidFill>
                      <a:prstDash val="solid"/>
                      <a:round/>
                      <a:headEnd type="none" w="med" len="med"/>
                      <a:tailEnd type="none" w="med" len="med"/>
                    </a:lnT>
                    <a:lnB w="9525" cap="flat" cmpd="sng" algn="ctr">
                      <a:solidFill>
                        <a:srgbClr val="1F355E">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905871430"/>
                  </a:ext>
                </a:extLst>
              </a:tr>
              <a:tr h="381000">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algn="ctr">
                        <a:spcBef>
                          <a:spcPts val="0"/>
                        </a:spcBef>
                        <a:spcAft>
                          <a:spcPts val="0"/>
                        </a:spcAft>
                      </a:pPr>
                      <a:r>
                        <a:rPr lang="en-US" sz="2000" dirty="0" smtClean="0">
                          <a:effectLst/>
                        </a:rPr>
                        <a:t>08/10/2021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76" marR="55076" marT="0" marB="0" anchor="ctr">
                    <a:lnL w="9525" cap="flat" cmpd="sng" algn="ctr">
                      <a:solidFill>
                        <a:srgbClr val="1F355E">
                          <a:shade val="95000"/>
                          <a:satMod val="105000"/>
                        </a:srgbClr>
                      </a:solidFill>
                      <a:prstDash val="solid"/>
                    </a:lnL>
                    <a:lnR>
                      <a:noFill/>
                    </a:lnR>
                    <a:lnT w="9525" cap="flat" cmpd="sng" algn="ctr">
                      <a:solidFill>
                        <a:srgbClr val="1F355E">
                          <a:shade val="95000"/>
                          <a:satMod val="105000"/>
                        </a:srgbClr>
                      </a:solidFill>
                      <a:prstDash val="solid"/>
                    </a:lnT>
                    <a:lnB w="9525" cap="flat" cmpd="sng" algn="ctr">
                      <a:solidFill>
                        <a:srgbClr val="1F355E">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2000" dirty="0">
                          <a:effectLst/>
                        </a:rPr>
                        <a:t>Monthly Merit Process Update </a:t>
                      </a:r>
                      <a:r>
                        <a:rPr lang="en-US" sz="2000" dirty="0" smtClean="0">
                          <a:effectLst/>
                        </a:rPr>
                        <a:t>meetings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076" marR="55076" marT="0" marB="0" anchor="ctr">
                    <a:lnL>
                      <a:noFill/>
                    </a:lnL>
                    <a:lnR w="9525" cap="flat" cmpd="sng" algn="ctr">
                      <a:solidFill>
                        <a:srgbClr val="1F355E">
                          <a:shade val="95000"/>
                          <a:satMod val="105000"/>
                        </a:srgbClr>
                      </a:solidFill>
                      <a:prstDash val="solid"/>
                    </a:lnR>
                    <a:lnT w="9525" cap="flat" cmpd="sng" algn="ctr">
                      <a:solidFill>
                        <a:srgbClr val="1F355E">
                          <a:shade val="95000"/>
                          <a:satMod val="105000"/>
                        </a:srgbClr>
                      </a:solidFill>
                      <a:prstDash val="solid"/>
                    </a:lnT>
                    <a:lnB w="9525" cap="flat" cmpd="sng" algn="ctr">
                      <a:solidFill>
                        <a:srgbClr val="1F355E">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285148150"/>
                  </a:ext>
                </a:extLst>
              </a:tr>
            </a:tbl>
          </a:graphicData>
        </a:graphic>
      </p:graphicFrame>
      <p:sp>
        <p:nvSpPr>
          <p:cNvPr id="2" name="Date Placeholder 1"/>
          <p:cNvSpPr>
            <a:spLocks noGrp="1"/>
          </p:cNvSpPr>
          <p:nvPr>
            <p:ph type="dt" sz="half" idx="10"/>
          </p:nvPr>
        </p:nvSpPr>
        <p:spPr/>
        <p:txBody>
          <a:bodyPr/>
          <a:lstStyle/>
          <a:p>
            <a:fld id="{F139B20C-4E5B-4FDD-A147-B5AC33028C15}" type="datetime4">
              <a:rPr lang="en-US" smtClean="0"/>
              <a:t>July 1,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13</a:t>
            </a:fld>
            <a:endParaRPr lang="en-US" dirty="0"/>
          </a:p>
        </p:txBody>
      </p:sp>
    </p:spTree>
    <p:custDataLst>
      <p:tags r:id="rId1"/>
    </p:custDataLst>
    <p:extLst>
      <p:ext uri="{BB962C8B-B14F-4D97-AF65-F5344CB8AC3E}">
        <p14:creationId xmlns:p14="http://schemas.microsoft.com/office/powerpoint/2010/main" val="3286215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696CA-34E5-0843-8DD6-D5911FA0F539}"/>
              </a:ext>
            </a:extLst>
          </p:cNvPr>
          <p:cNvSpPr>
            <a:spLocks noGrp="1"/>
          </p:cNvSpPr>
          <p:nvPr>
            <p:ph type="title"/>
          </p:nvPr>
        </p:nvSpPr>
        <p:spPr/>
        <p:txBody>
          <a:bodyPr/>
          <a:lstStyle/>
          <a:p>
            <a:r>
              <a:rPr lang="en-US" dirty="0"/>
              <a:t>One Time Merit Lump Sum EIB</a:t>
            </a:r>
            <a:endParaRPr lang="en-BE" dirty="0"/>
          </a:p>
        </p:txBody>
      </p:sp>
      <p:sp>
        <p:nvSpPr>
          <p:cNvPr id="3" name="Content Placeholder 2">
            <a:extLst>
              <a:ext uri="{FF2B5EF4-FFF2-40B4-BE49-F238E27FC236}">
                <a16:creationId xmlns:a16="http://schemas.microsoft.com/office/drawing/2014/main" id="{84360E19-EDB8-BB49-AD1C-31CF84A470E7}"/>
              </a:ext>
            </a:extLst>
          </p:cNvPr>
          <p:cNvSpPr>
            <a:spLocks noGrp="1"/>
          </p:cNvSpPr>
          <p:nvPr>
            <p:ph idx="1"/>
          </p:nvPr>
        </p:nvSpPr>
        <p:spPr>
          <a:xfrm>
            <a:off x="800100" y="1497604"/>
            <a:ext cx="8826979" cy="3980169"/>
          </a:xfrm>
        </p:spPr>
        <p:txBody>
          <a:bodyPr>
            <a:normAutofit/>
          </a:bodyPr>
          <a:lstStyle/>
          <a:p>
            <a:pPr>
              <a:lnSpc>
                <a:spcPct val="150000"/>
              </a:lnSpc>
            </a:pPr>
            <a:r>
              <a:rPr lang="en-US" sz="2000" dirty="0"/>
              <a:t>Merit Configuration Worksheet still needs to be completed</a:t>
            </a:r>
          </a:p>
          <a:p>
            <a:pPr>
              <a:lnSpc>
                <a:spcPct val="150000"/>
              </a:lnSpc>
            </a:pPr>
            <a:r>
              <a:rPr lang="en-US" sz="2000" dirty="0"/>
              <a:t>EIB request is due by </a:t>
            </a:r>
            <a:r>
              <a:rPr lang="en-US" sz="2000" dirty="0" smtClean="0"/>
              <a:t>7/31/2021 </a:t>
            </a:r>
            <a:r>
              <a:rPr lang="en-US" sz="2000" dirty="0"/>
              <a:t>for One Time Merit Lump Sum payments effective </a:t>
            </a:r>
            <a:r>
              <a:rPr lang="en-US" sz="2000" dirty="0" smtClean="0"/>
              <a:t>9/1/2021</a:t>
            </a:r>
            <a:endParaRPr lang="en-US" sz="2000" dirty="0"/>
          </a:p>
          <a:p>
            <a:pPr lvl="1">
              <a:lnSpc>
                <a:spcPct val="150000"/>
              </a:lnSpc>
            </a:pPr>
            <a:r>
              <a:rPr lang="en-US" sz="2000" dirty="0"/>
              <a:t>Payments</a:t>
            </a:r>
          </a:p>
          <a:p>
            <a:pPr lvl="2">
              <a:lnSpc>
                <a:spcPct val="150000"/>
              </a:lnSpc>
            </a:pPr>
            <a:r>
              <a:rPr lang="en-US" sz="2000" dirty="0"/>
              <a:t>Biweekly employees are paid: September </a:t>
            </a:r>
            <a:r>
              <a:rPr lang="en-US" sz="2000" dirty="0" smtClean="0"/>
              <a:t>10, 2021</a:t>
            </a:r>
            <a:endParaRPr lang="en-US" sz="2000" dirty="0"/>
          </a:p>
          <a:p>
            <a:pPr lvl="2">
              <a:lnSpc>
                <a:spcPct val="150000"/>
              </a:lnSpc>
            </a:pPr>
            <a:r>
              <a:rPr lang="en-US" sz="2000" dirty="0"/>
              <a:t>Monthly employees are paid: October 1, </a:t>
            </a:r>
            <a:r>
              <a:rPr lang="en-US" sz="2000" dirty="0" smtClean="0"/>
              <a:t>2021</a:t>
            </a:r>
            <a:endParaRPr lang="en-US" sz="2000" dirty="0"/>
          </a:p>
          <a:p>
            <a:pPr>
              <a:lnSpc>
                <a:spcPct val="150000"/>
              </a:lnSpc>
            </a:pPr>
            <a:r>
              <a:rPr lang="en-US" sz="2000" dirty="0"/>
              <a:t>Payments can be validated in Workday using the </a:t>
            </a:r>
            <a:r>
              <a:rPr lang="en-US" sz="2000" i="1" dirty="0"/>
              <a:t>One-Time Payments </a:t>
            </a:r>
            <a:r>
              <a:rPr lang="en-US" sz="2000" dirty="0"/>
              <a:t>report</a:t>
            </a:r>
            <a:endParaRPr lang="en-US" sz="2000" i="1" dirty="0"/>
          </a:p>
          <a:p>
            <a:pPr marL="457200" lvl="1" indent="0">
              <a:lnSpc>
                <a:spcPct val="150000"/>
              </a:lnSpc>
              <a:buNone/>
            </a:pPr>
            <a:endParaRPr lang="en-US" i="1" dirty="0"/>
          </a:p>
        </p:txBody>
      </p:sp>
    </p:spTree>
    <p:custDataLst>
      <p:tags r:id="rId1"/>
    </p:custDataLst>
    <p:extLst>
      <p:ext uri="{BB962C8B-B14F-4D97-AF65-F5344CB8AC3E}">
        <p14:creationId xmlns:p14="http://schemas.microsoft.com/office/powerpoint/2010/main" val="670460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696CA-34E5-0843-8DD6-D5911FA0F539}"/>
              </a:ext>
            </a:extLst>
          </p:cNvPr>
          <p:cNvSpPr>
            <a:spLocks noGrp="1"/>
          </p:cNvSpPr>
          <p:nvPr>
            <p:ph type="title"/>
          </p:nvPr>
        </p:nvSpPr>
        <p:spPr/>
        <p:txBody>
          <a:bodyPr/>
          <a:lstStyle/>
          <a:p>
            <a:pPr lvl="0"/>
            <a:r>
              <a:rPr lang="en-US" dirty="0"/>
              <a:t>Merit on Workday help site</a:t>
            </a:r>
            <a:endParaRPr lang="en-US" dirty="0"/>
          </a:p>
        </p:txBody>
      </p:sp>
      <p:sp>
        <p:nvSpPr>
          <p:cNvPr id="3" name="Content Placeholder 2">
            <a:extLst>
              <a:ext uri="{FF2B5EF4-FFF2-40B4-BE49-F238E27FC236}">
                <a16:creationId xmlns:a16="http://schemas.microsoft.com/office/drawing/2014/main" id="{84360E19-EDB8-BB49-AD1C-31CF84A470E7}"/>
              </a:ext>
            </a:extLst>
          </p:cNvPr>
          <p:cNvSpPr>
            <a:spLocks noGrp="1"/>
          </p:cNvSpPr>
          <p:nvPr>
            <p:ph idx="1"/>
          </p:nvPr>
        </p:nvSpPr>
        <p:spPr>
          <a:xfrm>
            <a:off x="7088756" y="1834037"/>
            <a:ext cx="4151462" cy="2246258"/>
          </a:xfrm>
        </p:spPr>
        <p:txBody>
          <a:bodyPr>
            <a:normAutofit/>
          </a:bodyPr>
          <a:lstStyle/>
          <a:p>
            <a:pPr marL="0" indent="0">
              <a:buNone/>
            </a:pPr>
            <a:r>
              <a:rPr lang="en-US" sz="2000" dirty="0" smtClean="0"/>
              <a:t>All merit related job aids, reference guides, webinar recordings and presentations are available on Workday help site</a:t>
            </a:r>
            <a:endParaRPr lang="en-US" sz="2000" dirty="0"/>
          </a:p>
          <a:p>
            <a:pPr marL="914400" lvl="2"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54" y="1380227"/>
            <a:ext cx="5969659" cy="4856672"/>
          </a:xfrm>
          <a:prstGeom prst="rect">
            <a:avLst/>
          </a:prstGeom>
        </p:spPr>
      </p:pic>
    </p:spTree>
    <p:custDataLst>
      <p:tags r:id="rId1"/>
    </p:custDataLst>
    <p:extLst>
      <p:ext uri="{BB962C8B-B14F-4D97-AF65-F5344CB8AC3E}">
        <p14:creationId xmlns:p14="http://schemas.microsoft.com/office/powerpoint/2010/main" val="2277287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696CA-34E5-0843-8DD6-D5911FA0F539}"/>
              </a:ext>
            </a:extLst>
          </p:cNvPr>
          <p:cNvSpPr>
            <a:spLocks noGrp="1"/>
          </p:cNvSpPr>
          <p:nvPr>
            <p:ph type="title"/>
          </p:nvPr>
        </p:nvSpPr>
        <p:spPr/>
        <p:txBody>
          <a:bodyPr/>
          <a:lstStyle/>
          <a:p>
            <a:pPr lvl="0"/>
            <a:r>
              <a:rPr lang="en-US" dirty="0"/>
              <a:t>Merit on Workday help site</a:t>
            </a:r>
            <a:endParaRPr lang="en-US" dirty="0"/>
          </a:p>
        </p:txBody>
      </p:sp>
      <p:sp>
        <p:nvSpPr>
          <p:cNvPr id="3" name="Content Placeholder 2">
            <a:extLst>
              <a:ext uri="{FF2B5EF4-FFF2-40B4-BE49-F238E27FC236}">
                <a16:creationId xmlns:a16="http://schemas.microsoft.com/office/drawing/2014/main" id="{84360E19-EDB8-BB49-AD1C-31CF84A470E7}"/>
              </a:ext>
            </a:extLst>
          </p:cNvPr>
          <p:cNvSpPr>
            <a:spLocks noGrp="1"/>
          </p:cNvSpPr>
          <p:nvPr>
            <p:ph idx="1"/>
          </p:nvPr>
        </p:nvSpPr>
        <p:spPr>
          <a:xfrm>
            <a:off x="7889298" y="1885796"/>
            <a:ext cx="4151462" cy="2246258"/>
          </a:xfrm>
        </p:spPr>
        <p:txBody>
          <a:bodyPr>
            <a:normAutofit/>
          </a:bodyPr>
          <a:lstStyle/>
          <a:p>
            <a:pPr marL="0" indent="0">
              <a:buNone/>
            </a:pPr>
            <a:r>
              <a:rPr lang="en-US" sz="2000" dirty="0" smtClean="0"/>
              <a:t>All merit related job aids, reference guides, webinar recordings and presentations are available on Workday help site</a:t>
            </a:r>
            <a:endParaRPr lang="en-US" sz="2000" dirty="0"/>
          </a:p>
          <a:p>
            <a:pPr marL="914400" lvl="2" indent="0">
              <a:buNone/>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552" y="1468438"/>
            <a:ext cx="6937746" cy="4371645"/>
          </a:xfrm>
          <a:prstGeom prst="rect">
            <a:avLst/>
          </a:prstGeom>
        </p:spPr>
      </p:pic>
    </p:spTree>
    <p:custDataLst>
      <p:tags r:id="rId1"/>
    </p:custDataLst>
    <p:extLst>
      <p:ext uri="{BB962C8B-B14F-4D97-AF65-F5344CB8AC3E}">
        <p14:creationId xmlns:p14="http://schemas.microsoft.com/office/powerpoint/2010/main" val="518884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Key takeaways</a:t>
            </a:r>
            <a:endParaRPr lang="en-US" dirty="0"/>
          </a:p>
        </p:txBody>
      </p:sp>
      <p:sp>
        <p:nvSpPr>
          <p:cNvPr id="7" name="Text Placeholder 6"/>
          <p:cNvSpPr>
            <a:spLocks noGrp="1"/>
          </p:cNvSpPr>
          <p:nvPr>
            <p:ph type="body" sz="quarter" idx="16"/>
          </p:nvPr>
        </p:nvSpPr>
        <p:spPr/>
        <p:txBody>
          <a:bodyPr>
            <a:normAutofit/>
          </a:bodyPr>
          <a:lstStyle/>
          <a:p>
            <a:r>
              <a:rPr lang="en-US" dirty="0"/>
              <a:t>Merit Partners will have access to a Merit Dashboard </a:t>
            </a:r>
            <a:r>
              <a:rPr lang="en-US" dirty="0" smtClean="0"/>
              <a:t>on Workday home page as </a:t>
            </a:r>
            <a:r>
              <a:rPr lang="en-US" dirty="0"/>
              <a:t>a one-stop-shop </a:t>
            </a:r>
            <a:r>
              <a:rPr lang="en-US" dirty="0" smtClean="0"/>
              <a:t>for Merit </a:t>
            </a:r>
            <a:r>
              <a:rPr lang="en-US" dirty="0"/>
              <a:t>related </a:t>
            </a:r>
            <a:r>
              <a:rPr lang="en-US" dirty="0" smtClean="0"/>
              <a:t>tasks, reports and training </a:t>
            </a:r>
            <a:r>
              <a:rPr lang="en-US" dirty="0"/>
              <a:t>materials</a:t>
            </a:r>
          </a:p>
        </p:txBody>
      </p:sp>
      <p:sp>
        <p:nvSpPr>
          <p:cNvPr id="8" name="Text Placeholder 7"/>
          <p:cNvSpPr>
            <a:spLocks noGrp="1"/>
          </p:cNvSpPr>
          <p:nvPr>
            <p:ph type="body" sz="quarter" idx="17"/>
          </p:nvPr>
        </p:nvSpPr>
        <p:spPr/>
        <p:txBody>
          <a:bodyPr>
            <a:normAutofit/>
          </a:bodyPr>
          <a:lstStyle/>
          <a:p>
            <a:r>
              <a:rPr lang="en-US" dirty="0" smtClean="0"/>
              <a:t>Merit </a:t>
            </a:r>
            <a:r>
              <a:rPr lang="en-US" dirty="0"/>
              <a:t>Partner role can be assigned at a different levels </a:t>
            </a:r>
            <a:r>
              <a:rPr lang="en-US" dirty="0" smtClean="0"/>
              <a:t>to reduce </a:t>
            </a:r>
            <a:r>
              <a:rPr lang="en-US" dirty="0"/>
              <a:t>work load and </a:t>
            </a:r>
            <a:r>
              <a:rPr lang="en-US" dirty="0" smtClean="0"/>
              <a:t>improve direct </a:t>
            </a:r>
            <a:r>
              <a:rPr lang="en-US" dirty="0"/>
              <a:t>support during the merit </a:t>
            </a:r>
            <a:r>
              <a:rPr lang="en-US" dirty="0" smtClean="0"/>
              <a:t>process</a:t>
            </a:r>
            <a:endParaRPr lang="en-US" dirty="0"/>
          </a:p>
        </p:txBody>
      </p:sp>
      <p:sp>
        <p:nvSpPr>
          <p:cNvPr id="18" name="Text Placeholder 17"/>
          <p:cNvSpPr>
            <a:spLocks noGrp="1"/>
          </p:cNvSpPr>
          <p:nvPr>
            <p:ph type="body" sz="quarter" idx="18"/>
          </p:nvPr>
        </p:nvSpPr>
        <p:spPr/>
        <p:txBody>
          <a:bodyPr/>
          <a:lstStyle/>
          <a:p>
            <a:r>
              <a:rPr lang="en-US" dirty="0" smtClean="0"/>
              <a:t>Customized Merit Statement can only be used if the Merit process is launched and completed within Workday</a:t>
            </a:r>
            <a:endParaRPr lang="en-US" dirty="0"/>
          </a:p>
        </p:txBody>
      </p:sp>
      <p:sp>
        <p:nvSpPr>
          <p:cNvPr id="19" name="Text Placeholder 18"/>
          <p:cNvSpPr>
            <a:spLocks noGrp="1"/>
          </p:cNvSpPr>
          <p:nvPr>
            <p:ph type="body" sz="quarter" idx="19"/>
          </p:nvPr>
        </p:nvSpPr>
        <p:spPr/>
        <p:txBody>
          <a:bodyPr/>
          <a:lstStyle/>
          <a:p>
            <a:r>
              <a:rPr lang="en-US" dirty="0" smtClean="0"/>
              <a:t>Completed Merit Configuration Worksheet must be submitted at least three weeks prior to launch in production</a:t>
            </a:r>
            <a:endParaRPr lang="en-US" dirty="0"/>
          </a:p>
        </p:txBody>
      </p:sp>
      <p:sp>
        <p:nvSpPr>
          <p:cNvPr id="2" name="Date Placeholder 1"/>
          <p:cNvSpPr>
            <a:spLocks noGrp="1"/>
          </p:cNvSpPr>
          <p:nvPr>
            <p:ph type="dt" sz="half" idx="10"/>
          </p:nvPr>
        </p:nvSpPr>
        <p:spPr/>
        <p:txBody>
          <a:bodyPr/>
          <a:lstStyle/>
          <a:p>
            <a:fld id="{FEB8B46E-0A03-4AEA-A322-DF19280EBD82}" type="datetime4">
              <a:rPr lang="en-US" smtClean="0"/>
              <a:t>July 1,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17</a:t>
            </a:fld>
            <a:endParaRPr lang="en-US" dirty="0"/>
          </a:p>
        </p:txBody>
      </p:sp>
    </p:spTree>
    <p:custDataLst>
      <p:tags r:id="rId1"/>
    </p:custDataLst>
    <p:extLst>
      <p:ext uri="{BB962C8B-B14F-4D97-AF65-F5344CB8AC3E}">
        <p14:creationId xmlns:p14="http://schemas.microsoft.com/office/powerpoint/2010/main" val="1587904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12" name="Text Placeholder 10"/>
          <p:cNvSpPr>
            <a:spLocks noGrp="1"/>
          </p:cNvSpPr>
          <p:nvPr>
            <p:ph type="body" sz="quarter" idx="15"/>
          </p:nvPr>
        </p:nvSpPr>
        <p:spPr/>
        <p:txBody>
          <a:bodyPr>
            <a:normAutofit fontScale="85000" lnSpcReduction="10000"/>
          </a:bodyPr>
          <a:lstStyle/>
          <a:p>
            <a:pPr lvl="0"/>
            <a:r>
              <a:rPr lang="en-US" dirty="0"/>
              <a:t>System Member Statistics</a:t>
            </a:r>
          </a:p>
          <a:p>
            <a:pPr lvl="0"/>
            <a:r>
              <a:rPr lang="en-US" dirty="0"/>
              <a:t>Merit </a:t>
            </a:r>
            <a:r>
              <a:rPr lang="en-US" dirty="0" smtClean="0"/>
              <a:t>Dashboard</a:t>
            </a:r>
            <a:endParaRPr lang="en-US" dirty="0"/>
          </a:p>
          <a:p>
            <a:r>
              <a:rPr lang="en-US" dirty="0"/>
              <a:t>Completing Merit Configuration Worksheet and Merit SOR </a:t>
            </a:r>
            <a:r>
              <a:rPr lang="en-US" dirty="0" smtClean="0"/>
              <a:t>Forms</a:t>
            </a:r>
          </a:p>
          <a:p>
            <a:r>
              <a:rPr lang="en-US" dirty="0" smtClean="0"/>
              <a:t>Merit Statements</a:t>
            </a:r>
            <a:endParaRPr lang="en-US" dirty="0"/>
          </a:p>
          <a:p>
            <a:pPr lvl="0"/>
            <a:r>
              <a:rPr lang="en-US" dirty="0" smtClean="0"/>
              <a:t>Merit Partner </a:t>
            </a:r>
            <a:r>
              <a:rPr lang="en-US" dirty="0" smtClean="0"/>
              <a:t>Responsibilities</a:t>
            </a:r>
          </a:p>
          <a:p>
            <a:pPr lvl="0"/>
            <a:r>
              <a:rPr lang="en-US" dirty="0" smtClean="0"/>
              <a:t>Merit on Workday help site</a:t>
            </a:r>
            <a:endParaRPr lang="en-US" dirty="0"/>
          </a:p>
        </p:txBody>
      </p:sp>
      <p:sp>
        <p:nvSpPr>
          <p:cNvPr id="2" name="Date Placeholder 1"/>
          <p:cNvSpPr>
            <a:spLocks noGrp="1"/>
          </p:cNvSpPr>
          <p:nvPr>
            <p:ph type="dt" sz="half" idx="10"/>
          </p:nvPr>
        </p:nvSpPr>
        <p:spPr/>
        <p:txBody>
          <a:bodyPr/>
          <a:lstStyle/>
          <a:p>
            <a:fld id="{67F340B2-2441-4956-812A-ADD37711FF7B}" type="datetime4">
              <a:rPr lang="en-US" smtClean="0"/>
              <a:t>July 1,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2</a:t>
            </a:fld>
            <a:endParaRPr lang="en-US" dirty="0"/>
          </a:p>
        </p:txBody>
      </p:sp>
    </p:spTree>
    <p:custDataLst>
      <p:tags r:id="rId1"/>
    </p:custDataLst>
    <p:extLst>
      <p:ext uri="{BB962C8B-B14F-4D97-AF65-F5344CB8AC3E}">
        <p14:creationId xmlns:p14="http://schemas.microsoft.com/office/powerpoint/2010/main" val="2487020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pPr lvl="0"/>
            <a:r>
              <a:rPr lang="en-US" dirty="0"/>
              <a:t>System Member Statistics</a:t>
            </a:r>
          </a:p>
        </p:txBody>
      </p:sp>
      <p:sp>
        <p:nvSpPr>
          <p:cNvPr id="15" name="Content Placeholder 14"/>
          <p:cNvSpPr>
            <a:spLocks noGrp="1"/>
          </p:cNvSpPr>
          <p:nvPr>
            <p:ph idx="4294967295"/>
          </p:nvPr>
        </p:nvSpPr>
        <p:spPr>
          <a:xfrm>
            <a:off x="800100" y="1676400"/>
            <a:ext cx="10000171" cy="4129177"/>
          </a:xfrm>
        </p:spPr>
        <p:txBody>
          <a:bodyPr/>
          <a:lstStyle/>
          <a:p>
            <a:r>
              <a:rPr lang="en-US" b="1" dirty="0" smtClean="0"/>
              <a:t>8 </a:t>
            </a:r>
            <a:r>
              <a:rPr lang="en-US" dirty="0" smtClean="0"/>
              <a:t>System Members have submitted the Merit Configuration Worksheet</a:t>
            </a:r>
          </a:p>
          <a:p>
            <a:pPr lvl="1"/>
            <a:r>
              <a:rPr lang="en-US" dirty="0" smtClean="0"/>
              <a:t>5 – Centralized option</a:t>
            </a:r>
          </a:p>
          <a:p>
            <a:pPr lvl="1"/>
            <a:r>
              <a:rPr lang="en-US" dirty="0" smtClean="0"/>
              <a:t>2 – Distributed with Delegations</a:t>
            </a:r>
          </a:p>
          <a:p>
            <a:pPr lvl="1"/>
            <a:r>
              <a:rPr lang="en-US" dirty="0" smtClean="0"/>
              <a:t>1 – Manager</a:t>
            </a:r>
          </a:p>
          <a:p>
            <a:r>
              <a:rPr lang="en-US" dirty="0" smtClean="0"/>
              <a:t>Merit Entry Options</a:t>
            </a:r>
          </a:p>
          <a:p>
            <a:pPr lvl="1"/>
            <a:r>
              <a:rPr lang="en-US" dirty="0" smtClean="0"/>
              <a:t>5 – PBA first then Workday</a:t>
            </a:r>
          </a:p>
          <a:p>
            <a:pPr lvl="1"/>
            <a:r>
              <a:rPr lang="en-US" dirty="0" smtClean="0"/>
              <a:t>3 – Workday first and then PBA</a:t>
            </a:r>
          </a:p>
          <a:p>
            <a:r>
              <a:rPr lang="en-US" dirty="0"/>
              <a:t>Merit </a:t>
            </a:r>
            <a:r>
              <a:rPr lang="en-US" dirty="0" smtClean="0"/>
              <a:t>Pools</a:t>
            </a:r>
            <a:endParaRPr lang="en-US" dirty="0"/>
          </a:p>
          <a:p>
            <a:pPr lvl="1"/>
            <a:r>
              <a:rPr lang="en-US" dirty="0"/>
              <a:t>5 – </a:t>
            </a:r>
            <a:r>
              <a:rPr lang="en-US" dirty="0" smtClean="0"/>
              <a:t>Not using pools in Workday</a:t>
            </a:r>
            <a:endParaRPr lang="en-US" dirty="0"/>
          </a:p>
          <a:p>
            <a:pPr lvl="1"/>
            <a:r>
              <a:rPr lang="en-US" dirty="0"/>
              <a:t>3 – </a:t>
            </a:r>
            <a:r>
              <a:rPr lang="en-US" dirty="0" smtClean="0"/>
              <a:t>Using pools in Workday</a:t>
            </a:r>
            <a:endParaRPr lang="en-US" dirty="0"/>
          </a:p>
          <a:p>
            <a:pPr lvl="1"/>
            <a:endParaRPr lang="en-US" dirty="0"/>
          </a:p>
          <a:p>
            <a:endParaRPr lang="en-US" dirty="0"/>
          </a:p>
        </p:txBody>
      </p:sp>
      <p:sp>
        <p:nvSpPr>
          <p:cNvPr id="2" name="Date Placeholder 1"/>
          <p:cNvSpPr>
            <a:spLocks noGrp="1"/>
          </p:cNvSpPr>
          <p:nvPr>
            <p:ph type="dt" sz="half" idx="10"/>
          </p:nvPr>
        </p:nvSpPr>
        <p:spPr/>
        <p:txBody>
          <a:bodyPr/>
          <a:lstStyle/>
          <a:p>
            <a:fld id="{93F77F4D-605D-44B1-A60C-55CADEC9F07E}" type="datetime4">
              <a:rPr lang="en-US" smtClean="0"/>
              <a:t>July 1,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3</a:t>
            </a:fld>
            <a:endParaRPr lang="en-US" dirty="0"/>
          </a:p>
        </p:txBody>
      </p:sp>
    </p:spTree>
    <p:custDataLst>
      <p:tags r:id="rId1"/>
    </p:custDataLst>
    <p:extLst>
      <p:ext uri="{BB962C8B-B14F-4D97-AF65-F5344CB8AC3E}">
        <p14:creationId xmlns:p14="http://schemas.microsoft.com/office/powerpoint/2010/main" val="3720995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Merit Dashboard</a:t>
            </a:r>
          </a:p>
        </p:txBody>
      </p:sp>
      <p:sp>
        <p:nvSpPr>
          <p:cNvPr id="15" name="Content Placeholder 14"/>
          <p:cNvSpPr>
            <a:spLocks noGrp="1"/>
          </p:cNvSpPr>
          <p:nvPr>
            <p:ph idx="4294967295"/>
          </p:nvPr>
        </p:nvSpPr>
        <p:spPr>
          <a:xfrm>
            <a:off x="800100" y="1676400"/>
            <a:ext cx="10214263" cy="4281055"/>
          </a:xfrm>
        </p:spPr>
        <p:txBody>
          <a:bodyPr>
            <a:normAutofit/>
          </a:bodyPr>
          <a:lstStyle/>
          <a:p>
            <a:r>
              <a:rPr lang="en-US" dirty="0"/>
              <a:t>Merit Partners will have access to a Merit Dashboard as a one-stop-shop for</a:t>
            </a:r>
          </a:p>
          <a:p>
            <a:pPr lvl="1"/>
            <a:r>
              <a:rPr lang="en-US" dirty="0"/>
              <a:t>Merit related tasks</a:t>
            </a:r>
          </a:p>
          <a:p>
            <a:pPr lvl="1"/>
            <a:r>
              <a:rPr lang="en-US" dirty="0"/>
              <a:t>Merit Reports</a:t>
            </a:r>
          </a:p>
          <a:p>
            <a:pPr lvl="1"/>
            <a:r>
              <a:rPr lang="en-US" dirty="0"/>
              <a:t>Links to training materials</a:t>
            </a:r>
          </a:p>
        </p:txBody>
      </p:sp>
      <p:pic>
        <p:nvPicPr>
          <p:cNvPr id="5" name="Picture 4" title="merit dashboard"/>
          <p:cNvPicPr>
            <a:picLocks noChangeAspect="1"/>
          </p:cNvPicPr>
          <p:nvPr/>
        </p:nvPicPr>
        <p:blipFill>
          <a:blip r:embed="rId3"/>
          <a:stretch>
            <a:fillRect/>
          </a:stretch>
        </p:blipFill>
        <p:spPr>
          <a:xfrm>
            <a:off x="2460821" y="2450657"/>
            <a:ext cx="7498595" cy="3633798"/>
          </a:xfrm>
          <a:prstGeom prst="rect">
            <a:avLst/>
          </a:prstGeom>
          <a:effectLst>
            <a:outerShdw blurRad="63500" sx="102000" sy="102000" algn="ctr" rotWithShape="0">
              <a:prstClr val="black">
                <a:alpha val="40000"/>
              </a:prstClr>
            </a:outerShdw>
          </a:effectLst>
        </p:spPr>
      </p:pic>
      <p:sp>
        <p:nvSpPr>
          <p:cNvPr id="2" name="Date Placeholder 1"/>
          <p:cNvSpPr>
            <a:spLocks noGrp="1"/>
          </p:cNvSpPr>
          <p:nvPr>
            <p:ph type="dt" sz="half" idx="10"/>
          </p:nvPr>
        </p:nvSpPr>
        <p:spPr/>
        <p:txBody>
          <a:bodyPr/>
          <a:lstStyle/>
          <a:p>
            <a:fld id="{73AF9F39-0B22-4C5B-9FBD-273823CE706A}" type="datetime4">
              <a:rPr lang="en-US" smtClean="0"/>
              <a:t>July 1,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4</a:t>
            </a:fld>
            <a:endParaRPr lang="en-US" dirty="0"/>
          </a:p>
        </p:txBody>
      </p:sp>
    </p:spTree>
    <p:custDataLst>
      <p:tags r:id="rId1"/>
    </p:custDataLst>
    <p:extLst>
      <p:ext uri="{BB962C8B-B14F-4D97-AF65-F5344CB8AC3E}">
        <p14:creationId xmlns:p14="http://schemas.microsoft.com/office/powerpoint/2010/main" val="190704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Merit </a:t>
            </a:r>
            <a:r>
              <a:rPr lang="en-US" dirty="0" smtClean="0"/>
              <a:t>configuration </a:t>
            </a:r>
            <a:r>
              <a:rPr lang="en-US" dirty="0"/>
              <a:t>Worksheet</a:t>
            </a:r>
          </a:p>
        </p:txBody>
      </p:sp>
      <p:sp>
        <p:nvSpPr>
          <p:cNvPr id="15" name="Content Placeholder 14"/>
          <p:cNvSpPr>
            <a:spLocks noGrp="1"/>
          </p:cNvSpPr>
          <p:nvPr>
            <p:ph idx="4294967295"/>
          </p:nvPr>
        </p:nvSpPr>
        <p:spPr>
          <a:xfrm>
            <a:off x="800100" y="1676400"/>
            <a:ext cx="10214263" cy="4281055"/>
          </a:xfrm>
        </p:spPr>
        <p:txBody>
          <a:bodyPr>
            <a:normAutofit/>
          </a:bodyPr>
          <a:lstStyle/>
          <a:p>
            <a:pPr>
              <a:spcAft>
                <a:spcPts val="10800"/>
              </a:spcAft>
            </a:pPr>
            <a:r>
              <a:rPr lang="en-US" dirty="0"/>
              <a:t>Each system member selects the timeframe merit process is open</a:t>
            </a:r>
          </a:p>
          <a:p>
            <a:r>
              <a:rPr lang="en-US" dirty="0" smtClean="0"/>
              <a:t>New section added to indicate what type of Merit Statement would be used</a:t>
            </a:r>
          </a:p>
          <a:p>
            <a:pPr marL="0" indent="0">
              <a:buNone/>
            </a:pPr>
            <a:endParaRPr lang="en-US" dirty="0"/>
          </a:p>
        </p:txBody>
      </p:sp>
      <p:pic>
        <p:nvPicPr>
          <p:cNvPr id="4" name="Picture 3" title="merit process workshe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325" y="2098963"/>
            <a:ext cx="8534411" cy="1066800"/>
          </a:xfrm>
          <a:prstGeom prst="rect">
            <a:avLst/>
          </a:prstGeom>
          <a:effectLst>
            <a:outerShdw blurRad="63500" sx="102000" sy="102000" algn="ctr" rotWithShape="0">
              <a:prstClr val="black">
                <a:alpha val="40000"/>
              </a:prstClr>
            </a:outerShdw>
          </a:effectLst>
        </p:spPr>
      </p:pic>
      <p:sp>
        <p:nvSpPr>
          <p:cNvPr id="2" name="Date Placeholder 1"/>
          <p:cNvSpPr>
            <a:spLocks noGrp="1"/>
          </p:cNvSpPr>
          <p:nvPr>
            <p:ph type="dt" sz="half" idx="10"/>
          </p:nvPr>
        </p:nvSpPr>
        <p:spPr/>
        <p:txBody>
          <a:bodyPr/>
          <a:lstStyle/>
          <a:p>
            <a:fld id="{50C37B58-EFCD-4181-A436-0FF0BC694C5C}" type="datetime4">
              <a:rPr lang="en-US" smtClean="0"/>
              <a:t>July 1,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5</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5325" y="3816927"/>
            <a:ext cx="10058400" cy="2302041"/>
          </a:xfrm>
          <a:prstGeom prst="rect">
            <a:avLst/>
          </a:prstGeom>
        </p:spPr>
      </p:pic>
    </p:spTree>
    <p:custDataLst>
      <p:tags r:id="rId1"/>
    </p:custDataLst>
    <p:extLst>
      <p:ext uri="{BB962C8B-B14F-4D97-AF65-F5344CB8AC3E}">
        <p14:creationId xmlns:p14="http://schemas.microsoft.com/office/powerpoint/2010/main" val="2247166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pPr lvl="0"/>
            <a:r>
              <a:rPr lang="en-US" dirty="0"/>
              <a:t>Merit </a:t>
            </a:r>
            <a:r>
              <a:rPr lang="en-US" dirty="0" smtClean="0"/>
              <a:t>SOR Form</a:t>
            </a:r>
            <a:endParaRPr lang="en-US" dirty="0"/>
          </a:p>
        </p:txBody>
      </p:sp>
      <p:sp>
        <p:nvSpPr>
          <p:cNvPr id="15" name="Content Placeholder 14"/>
          <p:cNvSpPr>
            <a:spLocks noGrp="1"/>
          </p:cNvSpPr>
          <p:nvPr>
            <p:ph idx="4294967295"/>
          </p:nvPr>
        </p:nvSpPr>
        <p:spPr>
          <a:xfrm>
            <a:off x="800100" y="1676400"/>
            <a:ext cx="10000171" cy="4129177"/>
          </a:xfrm>
        </p:spPr>
        <p:txBody>
          <a:bodyPr/>
          <a:lstStyle/>
          <a:p>
            <a:r>
              <a:rPr lang="en-US" dirty="0" smtClean="0"/>
              <a:t>Merit Configuration Worksheet and Merit SOR form are available on Workday help site</a:t>
            </a:r>
          </a:p>
          <a:p>
            <a:r>
              <a:rPr lang="en-US" dirty="0" smtClean="0"/>
              <a:t>Merit SOR Form is not needed if you already have Merit Partner access from last year</a:t>
            </a:r>
          </a:p>
          <a:p>
            <a:pPr lvl="1"/>
            <a:r>
              <a:rPr lang="en-US" dirty="0" smtClean="0"/>
              <a:t>You can verify your access by looking at the Merit Dashboard on Workday homepage</a:t>
            </a:r>
          </a:p>
          <a:p>
            <a:r>
              <a:rPr lang="en-US" dirty="0" smtClean="0"/>
              <a:t>Merit Point of Contact collects all the SOR forms and sends them along with Merit Configuration Worksheet</a:t>
            </a:r>
            <a:endParaRPr lang="en-US" dirty="0"/>
          </a:p>
        </p:txBody>
      </p:sp>
      <p:sp>
        <p:nvSpPr>
          <p:cNvPr id="2" name="Date Placeholder 1"/>
          <p:cNvSpPr>
            <a:spLocks noGrp="1"/>
          </p:cNvSpPr>
          <p:nvPr>
            <p:ph type="dt" sz="half" idx="10"/>
          </p:nvPr>
        </p:nvSpPr>
        <p:spPr/>
        <p:txBody>
          <a:bodyPr/>
          <a:lstStyle/>
          <a:p>
            <a:fld id="{93F77F4D-605D-44B1-A60C-55CADEC9F07E}" type="datetime4">
              <a:rPr lang="en-US" smtClean="0"/>
              <a:t>July 1,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6</a:t>
            </a:fld>
            <a:endParaRPr lang="en-US" dirty="0"/>
          </a:p>
        </p:txBody>
      </p:sp>
    </p:spTree>
    <p:custDataLst>
      <p:tags r:id="rId1"/>
    </p:custDataLst>
    <p:extLst>
      <p:ext uri="{BB962C8B-B14F-4D97-AF65-F5344CB8AC3E}">
        <p14:creationId xmlns:p14="http://schemas.microsoft.com/office/powerpoint/2010/main" val="2774591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Customized merit statement</a:t>
            </a:r>
            <a:endParaRPr lang="en-US" dirty="0"/>
          </a:p>
        </p:txBody>
      </p:sp>
      <p:sp>
        <p:nvSpPr>
          <p:cNvPr id="15" name="Content Placeholder 14"/>
          <p:cNvSpPr>
            <a:spLocks noGrp="1"/>
          </p:cNvSpPr>
          <p:nvPr>
            <p:ph idx="4294967295"/>
          </p:nvPr>
        </p:nvSpPr>
        <p:spPr>
          <a:xfrm>
            <a:off x="880743" y="1806981"/>
            <a:ext cx="10214263" cy="3069820"/>
          </a:xfrm>
        </p:spPr>
        <p:txBody>
          <a:bodyPr>
            <a:normAutofit/>
          </a:bodyPr>
          <a:lstStyle/>
          <a:p>
            <a:r>
              <a:rPr lang="en-US" dirty="0" smtClean="0"/>
              <a:t>Merit Statement generated from Workday has been customized to include monthly rate for salaried employees and hourly rate for biweekly paid employees</a:t>
            </a:r>
          </a:p>
          <a:p>
            <a:pPr lvl="1"/>
            <a:r>
              <a:rPr lang="en-US" sz="2000" dirty="0" smtClean="0"/>
              <a:t>Reduces the manual effort of preparing merit statement for each employee</a:t>
            </a:r>
            <a:endParaRPr lang="en-US" sz="2000" dirty="0"/>
          </a:p>
          <a:p>
            <a:r>
              <a:rPr lang="en-US" dirty="0" smtClean="0"/>
              <a:t>Merit </a:t>
            </a:r>
            <a:r>
              <a:rPr lang="en-US" dirty="0"/>
              <a:t>Statement generated from Workday can only be used if the merit process is launched and completed in </a:t>
            </a:r>
            <a:r>
              <a:rPr lang="en-US" dirty="0" smtClean="0"/>
              <a:t>Workday</a:t>
            </a:r>
            <a:endParaRPr lang="en-US" dirty="0"/>
          </a:p>
          <a:p>
            <a:r>
              <a:rPr lang="en-US" dirty="0" smtClean="0"/>
              <a:t>Members can choose to finalize Merit in Sandbox first and release the merit statements to decide if they want to use them</a:t>
            </a:r>
            <a:endParaRPr lang="en-US" dirty="0"/>
          </a:p>
        </p:txBody>
      </p:sp>
      <p:sp>
        <p:nvSpPr>
          <p:cNvPr id="2" name="Date Placeholder 1"/>
          <p:cNvSpPr>
            <a:spLocks noGrp="1"/>
          </p:cNvSpPr>
          <p:nvPr>
            <p:ph type="dt" sz="half" idx="10"/>
          </p:nvPr>
        </p:nvSpPr>
        <p:spPr/>
        <p:txBody>
          <a:bodyPr/>
          <a:lstStyle/>
          <a:p>
            <a:fld id="{9DE84B52-35E7-4DA2-8F20-9AFE91EED430}" type="datetime4">
              <a:rPr lang="en-US" smtClean="0"/>
              <a:t>July 1,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7</a:t>
            </a:fld>
            <a:endParaRPr lang="en-US" dirty="0"/>
          </a:p>
        </p:txBody>
      </p:sp>
    </p:spTree>
    <p:custDataLst>
      <p:tags r:id="rId1"/>
    </p:custDataLst>
    <p:extLst>
      <p:ext uri="{BB962C8B-B14F-4D97-AF65-F5344CB8AC3E}">
        <p14:creationId xmlns:p14="http://schemas.microsoft.com/office/powerpoint/2010/main" val="3670920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Customized merit statement - preview</a:t>
            </a:r>
            <a:endParaRPr lang="en-US" dirty="0"/>
          </a:p>
        </p:txBody>
      </p:sp>
      <p:sp>
        <p:nvSpPr>
          <p:cNvPr id="5" name="Content Placeholder 2"/>
          <p:cNvSpPr txBox="1">
            <a:spLocks/>
          </p:cNvSpPr>
          <p:nvPr/>
        </p:nvSpPr>
        <p:spPr>
          <a:xfrm>
            <a:off x="7245178" y="1940663"/>
            <a:ext cx="4308391" cy="348515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800" kern="1200">
                <a:solidFill>
                  <a:srgbClr val="332C2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56"/>
              </a:spcAft>
              <a:buFont typeface="Arial" panose="020B0604020202020204" pitchFamily="34" charset="0"/>
              <a:buChar char="–"/>
              <a:defRPr sz="1800" kern="1200">
                <a:solidFill>
                  <a:srgbClr val="332C2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56"/>
              </a:spcAft>
              <a:buFont typeface="Arial" panose="020B0604020202020204" pitchFamily="34" charset="0"/>
              <a:buChar char="•"/>
              <a:defRPr sz="1800" kern="1200">
                <a:solidFill>
                  <a:srgbClr val="332C2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56"/>
              </a:spcAft>
              <a:buFont typeface="Arial" panose="020B0604020202020204" pitchFamily="34" charset="0"/>
              <a:buChar char="–"/>
              <a:defRPr sz="1600" kern="1200">
                <a:solidFill>
                  <a:srgbClr val="332C2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56"/>
              </a:spcAft>
              <a:buFont typeface="Arial" panose="020B0604020202020204" pitchFamily="34" charset="0"/>
              <a:buChar char="»"/>
              <a:defRPr sz="1600" kern="1200">
                <a:solidFill>
                  <a:srgbClr val="332C2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pPr>
            <a:r>
              <a:rPr lang="en-US" sz="2000" dirty="0" smtClean="0">
                <a:solidFill>
                  <a:schemeClr val="tx1"/>
                </a:solidFill>
                <a:latin typeface="+mn-lt"/>
              </a:rPr>
              <a:t>New final monthly or hourly rate will be displayed based on the pay rate type of the Employee</a:t>
            </a:r>
          </a:p>
          <a:p>
            <a:pPr>
              <a:spcAft>
                <a:spcPts val="1200"/>
              </a:spcAft>
            </a:pPr>
            <a:r>
              <a:rPr lang="en-US" sz="2000" dirty="0" smtClean="0">
                <a:solidFill>
                  <a:schemeClr val="tx1"/>
                </a:solidFill>
                <a:latin typeface="+mn-lt"/>
              </a:rPr>
              <a:t>All three award types are displayed in a table in the order of Merit, Additional Adjustment and Promotion</a:t>
            </a:r>
          </a:p>
        </p:txBody>
      </p:sp>
      <p:sp>
        <p:nvSpPr>
          <p:cNvPr id="3" name="Date Placeholder 2"/>
          <p:cNvSpPr>
            <a:spLocks noGrp="1"/>
          </p:cNvSpPr>
          <p:nvPr>
            <p:ph type="dt" sz="half" idx="10"/>
          </p:nvPr>
        </p:nvSpPr>
        <p:spPr/>
        <p:txBody>
          <a:bodyPr/>
          <a:lstStyle/>
          <a:p>
            <a:fld id="{876F4C23-88A3-447B-98B4-D58E68FD8A7A}" type="datetime4">
              <a:rPr lang="en-US" smtClean="0"/>
              <a:t>July 1, 2021</a:t>
            </a:fld>
            <a:endParaRPr lang="en-US" dirty="0"/>
          </a:p>
        </p:txBody>
      </p:sp>
      <p:sp>
        <p:nvSpPr>
          <p:cNvPr id="4" name="Slide Number Placeholder 3"/>
          <p:cNvSpPr>
            <a:spLocks noGrp="1"/>
          </p:cNvSpPr>
          <p:nvPr>
            <p:ph type="sldNum" sz="quarter" idx="12"/>
          </p:nvPr>
        </p:nvSpPr>
        <p:spPr/>
        <p:txBody>
          <a:bodyPr/>
          <a:lstStyle/>
          <a:p>
            <a:fld id="{C37D8F36-046D-434E-A5C5-5981CDBB4566}" type="slidenum">
              <a:rPr lang="en-US" smtClean="0"/>
              <a:t>8</a:t>
            </a:fld>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3744" y="1388853"/>
            <a:ext cx="4804882" cy="4753155"/>
          </a:xfrm>
          <a:prstGeom prst="rect">
            <a:avLst/>
          </a:prstGeom>
        </p:spPr>
      </p:pic>
    </p:spTree>
    <p:custDataLst>
      <p:tags r:id="rId1"/>
    </p:custDataLst>
    <p:extLst>
      <p:ext uri="{BB962C8B-B14F-4D97-AF65-F5344CB8AC3E}">
        <p14:creationId xmlns:p14="http://schemas.microsoft.com/office/powerpoint/2010/main" val="2889599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Merit partner Responsibilities</a:t>
            </a:r>
            <a:endParaRPr lang="en-US" dirty="0"/>
          </a:p>
        </p:txBody>
      </p:sp>
      <p:sp>
        <p:nvSpPr>
          <p:cNvPr id="15" name="Content Placeholder 14"/>
          <p:cNvSpPr>
            <a:spLocks noGrp="1"/>
          </p:cNvSpPr>
          <p:nvPr>
            <p:ph idx="4294967295"/>
          </p:nvPr>
        </p:nvSpPr>
        <p:spPr>
          <a:xfrm>
            <a:off x="800100" y="1676400"/>
            <a:ext cx="10214263" cy="4281055"/>
          </a:xfrm>
        </p:spPr>
        <p:txBody>
          <a:bodyPr>
            <a:normAutofit/>
          </a:bodyPr>
          <a:lstStyle/>
          <a:p>
            <a:r>
              <a:rPr lang="en-US" dirty="0"/>
              <a:t>Merit Partners are the primary person responsible for the Merit process. They are the primary contact for communication between the system member and Workday Services. Some members may have more than one Merit Partner. In this case the system member will need to designate </a:t>
            </a:r>
            <a:r>
              <a:rPr lang="en-US" i="1" dirty="0"/>
              <a:t>one primary point of contact </a:t>
            </a:r>
          </a:p>
          <a:p>
            <a:r>
              <a:rPr lang="en-US" dirty="0"/>
              <a:t>Merit Partner responsibilities include:</a:t>
            </a:r>
          </a:p>
          <a:p>
            <a:pPr lvl="1"/>
            <a:r>
              <a:rPr lang="en-US" dirty="0"/>
              <a:t>Confirm Sandbox testing dates and schedules</a:t>
            </a:r>
          </a:p>
          <a:p>
            <a:pPr lvl="1"/>
            <a:r>
              <a:rPr lang="en-US" dirty="0"/>
              <a:t>Coordinate internal testing in Sandbox</a:t>
            </a:r>
          </a:p>
          <a:p>
            <a:pPr lvl="1"/>
            <a:r>
              <a:rPr lang="en-US" dirty="0"/>
              <a:t>Coordinate internal training for Merit Partners and Managers (if applicable)</a:t>
            </a:r>
          </a:p>
          <a:p>
            <a:pPr lvl="1"/>
            <a:r>
              <a:rPr lang="en-US" dirty="0"/>
              <a:t>Participate in Monthly Merit Process Update meetings</a:t>
            </a:r>
          </a:p>
          <a:p>
            <a:pPr lvl="1"/>
            <a:r>
              <a:rPr lang="en-US" dirty="0"/>
              <a:t>Frequently run reports and verify information</a:t>
            </a:r>
          </a:p>
          <a:p>
            <a:pPr lvl="1"/>
            <a:r>
              <a:rPr lang="en-US" dirty="0"/>
              <a:t>Give final go-ahead for Merit Finalization and Releasing Merit </a:t>
            </a:r>
            <a:r>
              <a:rPr lang="en-US" dirty="0" smtClean="0"/>
              <a:t>Statements</a:t>
            </a:r>
            <a:endParaRPr lang="en-US" dirty="0"/>
          </a:p>
        </p:txBody>
      </p:sp>
      <p:sp>
        <p:nvSpPr>
          <p:cNvPr id="2" name="Date Placeholder 1"/>
          <p:cNvSpPr>
            <a:spLocks noGrp="1"/>
          </p:cNvSpPr>
          <p:nvPr>
            <p:ph type="dt" sz="half" idx="10"/>
          </p:nvPr>
        </p:nvSpPr>
        <p:spPr/>
        <p:txBody>
          <a:bodyPr/>
          <a:lstStyle/>
          <a:p>
            <a:fld id="{5DD9A515-6C8C-4D2E-8AF9-AD38C416928F}" type="datetime4">
              <a:rPr lang="en-US" smtClean="0"/>
              <a:t>July 1, 2021</a:t>
            </a:fld>
            <a:endParaRPr lang="en-US" dirty="0"/>
          </a:p>
        </p:txBody>
      </p:sp>
      <p:sp>
        <p:nvSpPr>
          <p:cNvPr id="3" name="Slide Number Placeholder 2"/>
          <p:cNvSpPr>
            <a:spLocks noGrp="1"/>
          </p:cNvSpPr>
          <p:nvPr>
            <p:ph type="sldNum" sz="quarter" idx="12"/>
          </p:nvPr>
        </p:nvSpPr>
        <p:spPr/>
        <p:txBody>
          <a:bodyPr/>
          <a:lstStyle/>
          <a:p>
            <a:fld id="{C37D8F36-046D-434E-A5C5-5981CDBB4566}" type="slidenum">
              <a:rPr lang="en-US" smtClean="0"/>
              <a:t>9</a:t>
            </a:fld>
            <a:endParaRPr lang="en-US" dirty="0"/>
          </a:p>
        </p:txBody>
      </p:sp>
    </p:spTree>
    <p:custDataLst>
      <p:tags r:id="rId1"/>
    </p:custDataLst>
    <p:extLst>
      <p:ext uri="{BB962C8B-B14F-4D97-AF65-F5344CB8AC3E}">
        <p14:creationId xmlns:p14="http://schemas.microsoft.com/office/powerpoint/2010/main" val="21572656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XM7fHd6U"/>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6">
      <a:dk1>
        <a:srgbClr val="1C3B6A"/>
      </a:dk1>
      <a:lt1>
        <a:srgbClr val="FFFFFF"/>
      </a:lt1>
      <a:dk2>
        <a:srgbClr val="0056A5"/>
      </a:dk2>
      <a:lt2>
        <a:srgbClr val="BDD8F0"/>
      </a:lt2>
      <a:accent1>
        <a:srgbClr val="500000"/>
      </a:accent1>
      <a:accent2>
        <a:srgbClr val="7140B5"/>
      </a:accent2>
      <a:accent3>
        <a:srgbClr val="23B355"/>
      </a:accent3>
      <a:accent4>
        <a:srgbClr val="C14E01"/>
      </a:accent4>
      <a:accent5>
        <a:srgbClr val="57565A"/>
      </a:accent5>
      <a:accent6>
        <a:srgbClr val="AE1F24"/>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IT Training Template.potx" id="{DF6E8E73-8BF1-4F37-B7FF-D9EDC2E79F24}" vid="{DC1B0804-E02C-4FE3-B692-1D66BDCC82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OIT Training Template</Template>
  <TotalTime>0</TotalTime>
  <Words>913</Words>
  <Application>Microsoft Office PowerPoint</Application>
  <PresentationFormat>Widescreen</PresentationFormat>
  <Paragraphs>129</Paragraphs>
  <Slides>17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Black</vt:lpstr>
      <vt:lpstr>Calibri</vt:lpstr>
      <vt:lpstr>Times New Roman</vt:lpstr>
      <vt:lpstr>Wide Latin</vt:lpstr>
      <vt:lpstr>Wingdings</vt:lpstr>
      <vt:lpstr>Office Theme</vt:lpstr>
      <vt:lpstr>Monthly Merit Process Update Meeting</vt:lpstr>
      <vt:lpstr>Agenda</vt:lpstr>
      <vt:lpstr>System Member Statistics</vt:lpstr>
      <vt:lpstr>Merit Dashboard</vt:lpstr>
      <vt:lpstr>Merit configuration Worksheet</vt:lpstr>
      <vt:lpstr>Merit SOR Form</vt:lpstr>
      <vt:lpstr>Customized merit statement</vt:lpstr>
      <vt:lpstr>Customized merit statement - preview</vt:lpstr>
      <vt:lpstr>Merit partner Responsibilities</vt:lpstr>
      <vt:lpstr>Verify Merit Plan Assignments</vt:lpstr>
      <vt:lpstr>Report Sample</vt:lpstr>
      <vt:lpstr>Monitor Compensation Changes</vt:lpstr>
      <vt:lpstr>Upcoming Merit Events and Trainings</vt:lpstr>
      <vt:lpstr>One Time Merit Lump Sum EIB</vt:lpstr>
      <vt:lpstr>Merit on Workday help site</vt:lpstr>
      <vt:lpstr>Merit on Workday help site</vt:lpstr>
      <vt:lpstr>Key takeaways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2020-12-04T16:42:09Z</dcterms:created>
  <dcterms:modified xsi:type="dcterms:W3CDTF">2021-07-01T15:32:28Z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4B78B58C-2001-493F-B8BB-B198F1289E9F</vt:lpwstr>
  </property>
  <property fmtid="{D5CDD505-2E9C-101B-9397-08002B2CF9AE}" pid="3" name="ArticulatePath">
    <vt:lpwstr>Workday Services Training Template 2020-LM</vt:lpwstr>
  </property>
</Properties>
</file>