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256" r:id="rId2"/>
    <p:sldId id="264" r:id="rId3"/>
    <p:sldId id="317" r:id="rId4"/>
    <p:sldId id="260" r:id="rId5"/>
    <p:sldId id="259" r:id="rId6"/>
    <p:sldId id="289" r:id="rId7"/>
    <p:sldId id="291" r:id="rId8"/>
    <p:sldId id="292" r:id="rId9"/>
    <p:sldId id="293" r:id="rId10"/>
    <p:sldId id="294" r:id="rId11"/>
    <p:sldId id="304" r:id="rId12"/>
    <p:sldId id="305" r:id="rId13"/>
    <p:sldId id="306" r:id="rId14"/>
    <p:sldId id="309" r:id="rId15"/>
    <p:sldId id="307" r:id="rId16"/>
    <p:sldId id="295" r:id="rId17"/>
    <p:sldId id="296" r:id="rId18"/>
    <p:sldId id="310" r:id="rId19"/>
    <p:sldId id="298" r:id="rId20"/>
    <p:sldId id="299" r:id="rId21"/>
    <p:sldId id="300" r:id="rId22"/>
    <p:sldId id="302" r:id="rId23"/>
    <p:sldId id="303" r:id="rId24"/>
    <p:sldId id="297" r:id="rId25"/>
    <p:sldId id="284" r:id="rId26"/>
    <p:sldId id="315" r:id="rId27"/>
    <p:sldId id="312" r:id="rId28"/>
    <p:sldId id="282"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4308620-11CF-478B-8238-66FC41BA81AE}">
          <p14:sldIdLst>
            <p14:sldId id="256"/>
            <p14:sldId id="264"/>
            <p14:sldId id="317"/>
            <p14:sldId id="260"/>
            <p14:sldId id="259"/>
            <p14:sldId id="289"/>
            <p14:sldId id="291"/>
            <p14:sldId id="292"/>
            <p14:sldId id="293"/>
            <p14:sldId id="294"/>
            <p14:sldId id="304"/>
            <p14:sldId id="305"/>
            <p14:sldId id="306"/>
            <p14:sldId id="309"/>
            <p14:sldId id="307"/>
            <p14:sldId id="295"/>
            <p14:sldId id="296"/>
            <p14:sldId id="310"/>
            <p14:sldId id="298"/>
            <p14:sldId id="299"/>
            <p14:sldId id="300"/>
            <p14:sldId id="302"/>
            <p14:sldId id="303"/>
            <p14:sldId id="297"/>
            <p14:sldId id="284"/>
            <p14:sldId id="315"/>
            <p14:sldId id="312"/>
            <p14:sldId id="282"/>
          </p14:sldIdLst>
        </p14:section>
      </p14:sectionLst>
    </p:ex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96720" autoAdjust="0"/>
  </p:normalViewPr>
  <p:slideViewPr>
    <p:cSldViewPr snapToGrid="0" showGuides="1">
      <p:cViewPr varScale="1">
        <p:scale>
          <a:sx n="111" d="100"/>
          <a:sy n="111" d="100"/>
        </p:scale>
        <p:origin x="594" y="102"/>
      </p:cViewPr>
      <p:guideLst>
        <p:guide orient="horz" pos="2184"/>
        <p:guide pos="381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253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D6DEE-1F78-4AA7-90C8-8C19673E7298}" type="doc">
      <dgm:prSet loTypeId="urn:microsoft.com/office/officeart/2008/layout/NameandTitleOrganizationalChart" loCatId="hierarchy" qsTypeId="urn:microsoft.com/office/officeart/2005/8/quickstyle/simple1" qsCatId="simple" csTypeId="urn:microsoft.com/office/officeart/2005/8/colors/accent4_2" csCatId="accent4" phldr="1"/>
      <dgm:spPr/>
      <dgm:t>
        <a:bodyPr/>
        <a:lstStyle/>
        <a:p>
          <a:endParaRPr lang="en-US"/>
        </a:p>
      </dgm:t>
    </dgm:pt>
    <dgm:pt modelId="{488258F3-4B01-4746-A2BD-5DA5CD71EB6C}">
      <dgm:prSet phldrT="[Text]" custT="1"/>
      <dgm:spPr>
        <a:xfrm>
          <a:off x="2179159" y="932374"/>
          <a:ext cx="1579709" cy="817903"/>
        </a:xfrm>
        <a:prstGeom prst="rect">
          <a:avLst/>
        </a:prstGeom>
        <a:solidFill>
          <a:srgbClr val="1F355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800" dirty="0" smtClean="0">
              <a:solidFill>
                <a:srgbClr val="FFFFFF"/>
              </a:solidFill>
              <a:latin typeface="Arial"/>
              <a:ea typeface="+mn-ea"/>
              <a:cs typeface="+mn-cs"/>
            </a:rPr>
            <a:t>President’s Office</a:t>
          </a:r>
          <a:endParaRPr lang="en-US" sz="1800" dirty="0">
            <a:solidFill>
              <a:srgbClr val="FFFFFF"/>
            </a:solidFill>
            <a:latin typeface="Arial"/>
            <a:ea typeface="+mn-ea"/>
            <a:cs typeface="+mn-cs"/>
          </a:endParaRPr>
        </a:p>
      </dgm:t>
    </dgm:pt>
    <dgm:pt modelId="{605EC5FD-AA0C-481E-A72E-5C04250BFD82}" type="parTrans" cxnId="{DEEAFE5C-263E-4C33-8C8D-12928EEAC8BD}">
      <dgm:prSet/>
      <dgm:spPr/>
      <dgm:t>
        <a:bodyPr/>
        <a:lstStyle/>
        <a:p>
          <a:endParaRPr lang="en-US"/>
        </a:p>
      </dgm:t>
    </dgm:pt>
    <dgm:pt modelId="{9E243D25-BC26-41EB-91BD-D3DA3E9B3535}" type="sibTrans" cxnId="{DEEAFE5C-263E-4C33-8C8D-12928EEAC8BD}">
      <dgm:prSet/>
      <dgm:spPr>
        <a:xfrm>
          <a:off x="2495101" y="1568521"/>
          <a:ext cx="1421738" cy="272634"/>
        </a:xfrm>
        <a:prstGeom prst="rect">
          <a:avLst/>
        </a:prstGeom>
        <a:solidFill>
          <a:srgbClr val="FFFFFF">
            <a:alpha val="90000"/>
            <a:hueOff val="0"/>
            <a:satOff val="0"/>
            <a:lumOff val="0"/>
            <a:alphaOff val="0"/>
          </a:srgbClr>
        </a:solidFill>
        <a:ln w="25400" cap="flat" cmpd="sng" algn="ctr">
          <a:solidFill>
            <a:srgbClr val="1F355E">
              <a:hueOff val="0"/>
              <a:satOff val="0"/>
              <a:lumOff val="0"/>
              <a:alphaOff val="0"/>
            </a:srgbClr>
          </a:solidFill>
          <a:prstDash val="solid"/>
        </a:ln>
        <a:effectLst/>
      </dgm:spPr>
      <dgm:t>
        <a:bodyPr/>
        <a:lstStyle/>
        <a:p>
          <a:r>
            <a:rPr lang="en-US" smtClean="0">
              <a:solidFill>
                <a:srgbClr val="332C2C">
                  <a:hueOff val="0"/>
                  <a:satOff val="0"/>
                  <a:lumOff val="0"/>
                  <a:alphaOff val="0"/>
                </a:srgbClr>
              </a:solidFill>
              <a:latin typeface="Arial"/>
              <a:ea typeface="+mn-ea"/>
              <a:cs typeface="+mn-cs"/>
            </a:rPr>
            <a:t>Merit Partner: Jessika</a:t>
          </a:r>
          <a:endParaRPr lang="en-US" dirty="0">
            <a:solidFill>
              <a:srgbClr val="332C2C">
                <a:hueOff val="0"/>
                <a:satOff val="0"/>
                <a:lumOff val="0"/>
                <a:alphaOff val="0"/>
              </a:srgbClr>
            </a:solidFill>
            <a:latin typeface="Arial"/>
            <a:ea typeface="+mn-ea"/>
            <a:cs typeface="+mn-cs"/>
          </a:endParaRPr>
        </a:p>
      </dgm:t>
    </dgm:pt>
    <dgm:pt modelId="{D2FB5FCD-65C8-4152-A7D6-DE16ED4AD73D}">
      <dgm:prSet phldrT="[Text]" custT="1"/>
      <dgm:spPr>
        <a:xfrm>
          <a:off x="59791" y="2222844"/>
          <a:ext cx="1579709" cy="817903"/>
        </a:xfrm>
        <a:prstGeom prst="rect">
          <a:avLst/>
        </a:prstGeom>
        <a:solidFill>
          <a:srgbClr val="1F355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800" dirty="0" smtClean="0">
              <a:solidFill>
                <a:srgbClr val="FFFFFF"/>
              </a:solidFill>
              <a:latin typeface="Arial"/>
              <a:ea typeface="+mn-ea"/>
              <a:cs typeface="+mn-cs"/>
            </a:rPr>
            <a:t>College of Architecture</a:t>
          </a:r>
          <a:endParaRPr lang="en-US" sz="1800" dirty="0">
            <a:solidFill>
              <a:srgbClr val="FFFFFF"/>
            </a:solidFill>
            <a:latin typeface="Arial"/>
            <a:ea typeface="+mn-ea"/>
            <a:cs typeface="+mn-cs"/>
          </a:endParaRPr>
        </a:p>
      </dgm:t>
    </dgm:pt>
    <dgm:pt modelId="{94C636CB-DEE9-4E6F-BDFC-4DC728AA3418}" type="parTrans" cxnId="{032CFC71-F35E-4BE3-A5B3-C6A89712075C}">
      <dgm:prSet/>
      <dgm:spPr>
        <a:xfrm>
          <a:off x="849645" y="1750277"/>
          <a:ext cx="2119368" cy="472566"/>
        </a:xfrm>
        <a:custGeom>
          <a:avLst/>
          <a:gdLst/>
          <a:ahLst/>
          <a:cxnLst/>
          <a:rect l="0" t="0" r="0" b="0"/>
          <a:pathLst>
            <a:path>
              <a:moveTo>
                <a:pt x="2119368" y="0"/>
              </a:moveTo>
              <a:lnTo>
                <a:pt x="2119368" y="281722"/>
              </a:lnTo>
              <a:lnTo>
                <a:pt x="0" y="281722"/>
              </a:lnTo>
              <a:lnTo>
                <a:pt x="0" y="472566"/>
              </a:lnTo>
            </a:path>
          </a:pathLst>
        </a:custGeom>
        <a:noFill/>
        <a:ln w="25400" cap="flat" cmpd="sng" algn="ctr">
          <a:solidFill>
            <a:srgbClr val="1F355E">
              <a:shade val="60000"/>
              <a:hueOff val="0"/>
              <a:satOff val="0"/>
              <a:lumOff val="0"/>
              <a:alphaOff val="0"/>
            </a:srgbClr>
          </a:solidFill>
          <a:prstDash val="solid"/>
        </a:ln>
        <a:effectLst/>
      </dgm:spPr>
      <dgm:t>
        <a:bodyPr/>
        <a:lstStyle/>
        <a:p>
          <a:endParaRPr lang="en-US"/>
        </a:p>
      </dgm:t>
    </dgm:pt>
    <dgm:pt modelId="{1E4FE508-A5E9-48A7-89FB-ED0EA5E8BD0E}" type="sibTrans" cxnId="{032CFC71-F35E-4BE3-A5B3-C6A89712075C}">
      <dgm:prSet/>
      <dgm:spPr>
        <a:xfrm>
          <a:off x="375732" y="2858991"/>
          <a:ext cx="1421738" cy="272634"/>
        </a:xfrm>
        <a:prstGeom prst="rect">
          <a:avLst/>
        </a:prstGeom>
        <a:solidFill>
          <a:srgbClr val="FFFFFF">
            <a:alpha val="90000"/>
            <a:hueOff val="0"/>
            <a:satOff val="0"/>
            <a:lumOff val="0"/>
            <a:alphaOff val="0"/>
          </a:srgbClr>
        </a:solidFill>
        <a:ln w="25400" cap="flat" cmpd="sng" algn="ctr">
          <a:solidFill>
            <a:srgbClr val="1F355E">
              <a:hueOff val="0"/>
              <a:satOff val="0"/>
              <a:lumOff val="0"/>
              <a:alphaOff val="0"/>
            </a:srgbClr>
          </a:solidFill>
          <a:prstDash val="solid"/>
        </a:ln>
        <a:effectLst/>
      </dgm:spPr>
      <dgm:t>
        <a:bodyPr/>
        <a:lstStyle/>
        <a:p>
          <a:r>
            <a:rPr lang="en-US" smtClean="0">
              <a:solidFill>
                <a:srgbClr val="332C2C">
                  <a:hueOff val="0"/>
                  <a:satOff val="0"/>
                  <a:lumOff val="0"/>
                  <a:alphaOff val="0"/>
                </a:srgbClr>
              </a:solidFill>
              <a:latin typeface="Arial"/>
              <a:ea typeface="+mn-ea"/>
              <a:cs typeface="+mn-cs"/>
            </a:rPr>
            <a:t>Merit Partner: Jane</a:t>
          </a:r>
          <a:endParaRPr lang="en-US" dirty="0">
            <a:solidFill>
              <a:srgbClr val="332C2C">
                <a:hueOff val="0"/>
                <a:satOff val="0"/>
                <a:lumOff val="0"/>
                <a:alphaOff val="0"/>
              </a:srgbClr>
            </a:solidFill>
            <a:latin typeface="Arial"/>
            <a:ea typeface="+mn-ea"/>
            <a:cs typeface="+mn-cs"/>
          </a:endParaRPr>
        </a:p>
      </dgm:t>
    </dgm:pt>
    <dgm:pt modelId="{EB6E2494-4D6D-4D24-8E24-10388304B61F}">
      <dgm:prSet phldrT="[Text]" custT="1"/>
      <dgm:spPr>
        <a:xfrm>
          <a:off x="2179159" y="2222844"/>
          <a:ext cx="1579709" cy="817903"/>
        </a:xfrm>
        <a:prstGeom prst="rect">
          <a:avLst/>
        </a:prstGeom>
        <a:solidFill>
          <a:srgbClr val="1F355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Arial"/>
              <a:ea typeface="+mn-ea"/>
              <a:cs typeface="+mn-cs"/>
            </a:rPr>
            <a:t>College of Liberal Arts</a:t>
          </a:r>
          <a:endParaRPr lang="en-US" sz="2000" dirty="0">
            <a:solidFill>
              <a:srgbClr val="FFFFFF"/>
            </a:solidFill>
            <a:latin typeface="Arial"/>
            <a:ea typeface="+mn-ea"/>
            <a:cs typeface="+mn-cs"/>
          </a:endParaRPr>
        </a:p>
      </dgm:t>
    </dgm:pt>
    <dgm:pt modelId="{251BD564-9113-4A61-BD05-3FF171479AFD}" type="parTrans" cxnId="{268C7307-7A1B-4401-ACB1-139C8D2C8F3F}">
      <dgm:prSet/>
      <dgm:spPr>
        <a:xfrm>
          <a:off x="2923294" y="1750277"/>
          <a:ext cx="91440" cy="472566"/>
        </a:xfrm>
        <a:custGeom>
          <a:avLst/>
          <a:gdLst/>
          <a:ahLst/>
          <a:cxnLst/>
          <a:rect l="0" t="0" r="0" b="0"/>
          <a:pathLst>
            <a:path>
              <a:moveTo>
                <a:pt x="45720" y="0"/>
              </a:moveTo>
              <a:lnTo>
                <a:pt x="45720" y="472566"/>
              </a:lnTo>
            </a:path>
          </a:pathLst>
        </a:custGeom>
        <a:noFill/>
        <a:ln w="25400" cap="flat" cmpd="sng" algn="ctr">
          <a:solidFill>
            <a:srgbClr val="1F355E">
              <a:shade val="60000"/>
              <a:hueOff val="0"/>
              <a:satOff val="0"/>
              <a:lumOff val="0"/>
              <a:alphaOff val="0"/>
            </a:srgbClr>
          </a:solidFill>
          <a:prstDash val="solid"/>
        </a:ln>
        <a:effectLst/>
      </dgm:spPr>
      <dgm:t>
        <a:bodyPr/>
        <a:lstStyle/>
        <a:p>
          <a:endParaRPr lang="en-US"/>
        </a:p>
      </dgm:t>
    </dgm:pt>
    <dgm:pt modelId="{B9A2B2EA-C4E4-43DA-8041-0E7A168856F4}" type="sibTrans" cxnId="{268C7307-7A1B-4401-ACB1-139C8D2C8F3F}">
      <dgm:prSet/>
      <dgm:spPr>
        <a:xfrm>
          <a:off x="2495101" y="2858991"/>
          <a:ext cx="1421738" cy="272634"/>
        </a:xfrm>
        <a:prstGeom prst="rect">
          <a:avLst/>
        </a:prstGeom>
        <a:solidFill>
          <a:srgbClr val="FFFFFF">
            <a:alpha val="90000"/>
            <a:hueOff val="0"/>
            <a:satOff val="0"/>
            <a:lumOff val="0"/>
            <a:alphaOff val="0"/>
          </a:srgbClr>
        </a:solidFill>
        <a:ln w="25400" cap="flat" cmpd="sng" algn="ctr">
          <a:solidFill>
            <a:srgbClr val="1F355E">
              <a:hueOff val="0"/>
              <a:satOff val="0"/>
              <a:lumOff val="0"/>
              <a:alphaOff val="0"/>
            </a:srgbClr>
          </a:solidFill>
          <a:prstDash val="solid"/>
        </a:ln>
        <a:effectLst/>
      </dgm:spPr>
      <dgm:t>
        <a:bodyPr/>
        <a:lstStyle/>
        <a:p>
          <a:r>
            <a:rPr lang="en-US" smtClean="0">
              <a:solidFill>
                <a:srgbClr val="332C2C">
                  <a:hueOff val="0"/>
                  <a:satOff val="0"/>
                  <a:lumOff val="0"/>
                  <a:alphaOff val="0"/>
                </a:srgbClr>
              </a:solidFill>
              <a:latin typeface="Arial"/>
              <a:ea typeface="+mn-ea"/>
              <a:cs typeface="+mn-cs"/>
            </a:rPr>
            <a:t>Merit Partner: Andy</a:t>
          </a:r>
          <a:endParaRPr lang="en-US" dirty="0">
            <a:solidFill>
              <a:srgbClr val="332C2C">
                <a:hueOff val="0"/>
                <a:satOff val="0"/>
                <a:lumOff val="0"/>
                <a:alphaOff val="0"/>
              </a:srgbClr>
            </a:solidFill>
            <a:latin typeface="Arial"/>
            <a:ea typeface="+mn-ea"/>
            <a:cs typeface="+mn-cs"/>
          </a:endParaRPr>
        </a:p>
      </dgm:t>
    </dgm:pt>
    <dgm:pt modelId="{E665E21F-C5CE-49BD-9ED7-66B35B0F4AF7}">
      <dgm:prSet phldrT="[Text]" custT="1"/>
      <dgm:spPr>
        <a:xfrm>
          <a:off x="4298528" y="2222844"/>
          <a:ext cx="1579709" cy="817903"/>
        </a:xfrm>
        <a:prstGeom prst="rect">
          <a:avLst/>
        </a:prstGeom>
        <a:solidFill>
          <a:srgbClr val="1F355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Arial"/>
              <a:ea typeface="+mn-ea"/>
              <a:cs typeface="+mn-cs"/>
            </a:rPr>
            <a:t>College of Sciences</a:t>
          </a:r>
          <a:endParaRPr lang="en-US" sz="2000" dirty="0">
            <a:solidFill>
              <a:srgbClr val="FFFFFF"/>
            </a:solidFill>
            <a:latin typeface="Arial"/>
            <a:ea typeface="+mn-ea"/>
            <a:cs typeface="+mn-cs"/>
          </a:endParaRPr>
        </a:p>
      </dgm:t>
    </dgm:pt>
    <dgm:pt modelId="{AAB7371A-112D-4749-9F76-B5A6B82C4797}" type="parTrans" cxnId="{23934A1A-2CC3-4DB3-8CEE-1327A7AA01D4}">
      <dgm:prSet/>
      <dgm:spPr>
        <a:xfrm>
          <a:off x="2969014" y="1750277"/>
          <a:ext cx="2119368" cy="472566"/>
        </a:xfrm>
        <a:custGeom>
          <a:avLst/>
          <a:gdLst/>
          <a:ahLst/>
          <a:cxnLst/>
          <a:rect l="0" t="0" r="0" b="0"/>
          <a:pathLst>
            <a:path>
              <a:moveTo>
                <a:pt x="0" y="0"/>
              </a:moveTo>
              <a:lnTo>
                <a:pt x="0" y="281722"/>
              </a:lnTo>
              <a:lnTo>
                <a:pt x="2119368" y="281722"/>
              </a:lnTo>
              <a:lnTo>
                <a:pt x="2119368" y="472566"/>
              </a:lnTo>
            </a:path>
          </a:pathLst>
        </a:custGeom>
        <a:noFill/>
        <a:ln w="25400" cap="flat" cmpd="sng" algn="ctr">
          <a:solidFill>
            <a:srgbClr val="1F355E">
              <a:shade val="60000"/>
              <a:hueOff val="0"/>
              <a:satOff val="0"/>
              <a:lumOff val="0"/>
              <a:alphaOff val="0"/>
            </a:srgbClr>
          </a:solidFill>
          <a:prstDash val="solid"/>
        </a:ln>
        <a:effectLst/>
      </dgm:spPr>
      <dgm:t>
        <a:bodyPr/>
        <a:lstStyle/>
        <a:p>
          <a:endParaRPr lang="en-US"/>
        </a:p>
      </dgm:t>
    </dgm:pt>
    <dgm:pt modelId="{524398C5-FAEB-445C-A70B-0126541E8A25}" type="sibTrans" cxnId="{23934A1A-2CC3-4DB3-8CEE-1327A7AA01D4}">
      <dgm:prSet/>
      <dgm:spPr>
        <a:xfrm>
          <a:off x="4614470" y="2858991"/>
          <a:ext cx="1421738" cy="272634"/>
        </a:xfrm>
        <a:prstGeom prst="rect">
          <a:avLst/>
        </a:prstGeom>
        <a:solidFill>
          <a:srgbClr val="FFFFFF">
            <a:alpha val="90000"/>
            <a:hueOff val="0"/>
            <a:satOff val="0"/>
            <a:lumOff val="0"/>
            <a:alphaOff val="0"/>
          </a:srgbClr>
        </a:solidFill>
        <a:ln w="25400" cap="flat" cmpd="sng" algn="ctr">
          <a:solidFill>
            <a:srgbClr val="1F355E">
              <a:hueOff val="0"/>
              <a:satOff val="0"/>
              <a:lumOff val="0"/>
              <a:alphaOff val="0"/>
            </a:srgbClr>
          </a:solidFill>
          <a:prstDash val="solid"/>
        </a:ln>
        <a:effectLst/>
      </dgm:spPr>
      <dgm:t>
        <a:bodyPr/>
        <a:lstStyle/>
        <a:p>
          <a:r>
            <a:rPr lang="en-US" smtClean="0">
              <a:solidFill>
                <a:srgbClr val="332C2C">
                  <a:hueOff val="0"/>
                  <a:satOff val="0"/>
                  <a:lumOff val="0"/>
                  <a:alphaOff val="0"/>
                </a:srgbClr>
              </a:solidFill>
              <a:latin typeface="Arial"/>
              <a:ea typeface="+mn-ea"/>
              <a:cs typeface="+mn-cs"/>
            </a:rPr>
            <a:t>Merit Partner: Eric</a:t>
          </a:r>
          <a:endParaRPr lang="en-US" dirty="0">
            <a:solidFill>
              <a:srgbClr val="332C2C">
                <a:hueOff val="0"/>
                <a:satOff val="0"/>
                <a:lumOff val="0"/>
                <a:alphaOff val="0"/>
              </a:srgbClr>
            </a:solidFill>
            <a:latin typeface="Arial"/>
            <a:ea typeface="+mn-ea"/>
            <a:cs typeface="+mn-cs"/>
          </a:endParaRPr>
        </a:p>
      </dgm:t>
    </dgm:pt>
    <dgm:pt modelId="{F46F264B-DC39-4196-B2E1-6B9CDCEE5731}" type="pres">
      <dgm:prSet presAssocID="{98ED6DEE-1F78-4AA7-90C8-8C19673E7298}" presName="hierChild1" presStyleCnt="0">
        <dgm:presLayoutVars>
          <dgm:orgChart val="1"/>
          <dgm:chPref val="1"/>
          <dgm:dir/>
          <dgm:animOne val="branch"/>
          <dgm:animLvl val="lvl"/>
          <dgm:resizeHandles/>
        </dgm:presLayoutVars>
      </dgm:prSet>
      <dgm:spPr/>
      <dgm:t>
        <a:bodyPr/>
        <a:lstStyle/>
        <a:p>
          <a:endParaRPr lang="en-US"/>
        </a:p>
      </dgm:t>
    </dgm:pt>
    <dgm:pt modelId="{2903FA82-B474-4440-9C0B-55469CBA5FE9}" type="pres">
      <dgm:prSet presAssocID="{488258F3-4B01-4746-A2BD-5DA5CD71EB6C}" presName="hierRoot1" presStyleCnt="0">
        <dgm:presLayoutVars>
          <dgm:hierBranch val="init"/>
        </dgm:presLayoutVars>
      </dgm:prSet>
      <dgm:spPr/>
      <dgm:t>
        <a:bodyPr/>
        <a:lstStyle/>
        <a:p>
          <a:endParaRPr lang="en-US"/>
        </a:p>
      </dgm:t>
    </dgm:pt>
    <dgm:pt modelId="{8EDA85B5-0548-4C16-B017-9D1582CC6906}" type="pres">
      <dgm:prSet presAssocID="{488258F3-4B01-4746-A2BD-5DA5CD71EB6C}" presName="rootComposite1" presStyleCnt="0"/>
      <dgm:spPr/>
      <dgm:t>
        <a:bodyPr/>
        <a:lstStyle/>
        <a:p>
          <a:endParaRPr lang="en-US"/>
        </a:p>
      </dgm:t>
    </dgm:pt>
    <dgm:pt modelId="{4A076A99-E477-4812-A78F-5E3D5A06918F}" type="pres">
      <dgm:prSet presAssocID="{488258F3-4B01-4746-A2BD-5DA5CD71EB6C}" presName="rootText1" presStyleLbl="node0" presStyleIdx="0" presStyleCnt="1">
        <dgm:presLayoutVars>
          <dgm:chMax/>
          <dgm:chPref val="3"/>
        </dgm:presLayoutVars>
      </dgm:prSet>
      <dgm:spPr/>
      <dgm:t>
        <a:bodyPr/>
        <a:lstStyle/>
        <a:p>
          <a:endParaRPr lang="en-US"/>
        </a:p>
      </dgm:t>
    </dgm:pt>
    <dgm:pt modelId="{E9F5593A-3D1B-4BC6-B98B-9685CC4CE487}" type="pres">
      <dgm:prSet presAssocID="{488258F3-4B01-4746-A2BD-5DA5CD71EB6C}" presName="titleText1" presStyleLbl="fgAcc0" presStyleIdx="0" presStyleCnt="1">
        <dgm:presLayoutVars>
          <dgm:chMax val="0"/>
          <dgm:chPref val="0"/>
        </dgm:presLayoutVars>
      </dgm:prSet>
      <dgm:spPr/>
      <dgm:t>
        <a:bodyPr/>
        <a:lstStyle/>
        <a:p>
          <a:endParaRPr lang="en-US"/>
        </a:p>
      </dgm:t>
    </dgm:pt>
    <dgm:pt modelId="{9C88F415-FB9A-492D-9BCC-358E1B8B2875}" type="pres">
      <dgm:prSet presAssocID="{488258F3-4B01-4746-A2BD-5DA5CD71EB6C}" presName="rootConnector1" presStyleLbl="node1" presStyleIdx="0" presStyleCnt="3"/>
      <dgm:spPr/>
      <dgm:t>
        <a:bodyPr/>
        <a:lstStyle/>
        <a:p>
          <a:endParaRPr lang="en-US"/>
        </a:p>
      </dgm:t>
    </dgm:pt>
    <dgm:pt modelId="{5B812477-36A1-4671-BD34-9C7EC567391C}" type="pres">
      <dgm:prSet presAssocID="{488258F3-4B01-4746-A2BD-5DA5CD71EB6C}" presName="hierChild2" presStyleCnt="0"/>
      <dgm:spPr/>
      <dgm:t>
        <a:bodyPr/>
        <a:lstStyle/>
        <a:p>
          <a:endParaRPr lang="en-US"/>
        </a:p>
      </dgm:t>
    </dgm:pt>
    <dgm:pt modelId="{60FC138D-433C-4CF9-B27F-084E7D5030D3}" type="pres">
      <dgm:prSet presAssocID="{94C636CB-DEE9-4E6F-BDFC-4DC728AA3418}" presName="Name37" presStyleLbl="parChTrans1D2" presStyleIdx="0" presStyleCnt="3"/>
      <dgm:spPr/>
      <dgm:t>
        <a:bodyPr/>
        <a:lstStyle/>
        <a:p>
          <a:endParaRPr lang="en-US"/>
        </a:p>
      </dgm:t>
    </dgm:pt>
    <dgm:pt modelId="{A59B0028-8CE0-42F5-814E-17E4EE8A8AC0}" type="pres">
      <dgm:prSet presAssocID="{D2FB5FCD-65C8-4152-A7D6-DE16ED4AD73D}" presName="hierRoot2" presStyleCnt="0">
        <dgm:presLayoutVars>
          <dgm:hierBranch val="init"/>
        </dgm:presLayoutVars>
      </dgm:prSet>
      <dgm:spPr/>
      <dgm:t>
        <a:bodyPr/>
        <a:lstStyle/>
        <a:p>
          <a:endParaRPr lang="en-US"/>
        </a:p>
      </dgm:t>
    </dgm:pt>
    <dgm:pt modelId="{E2E9AB57-CB1A-41A3-BB90-CF986DF224DF}" type="pres">
      <dgm:prSet presAssocID="{D2FB5FCD-65C8-4152-A7D6-DE16ED4AD73D}" presName="rootComposite" presStyleCnt="0"/>
      <dgm:spPr/>
      <dgm:t>
        <a:bodyPr/>
        <a:lstStyle/>
        <a:p>
          <a:endParaRPr lang="en-US"/>
        </a:p>
      </dgm:t>
    </dgm:pt>
    <dgm:pt modelId="{C4D1408E-1635-4AA5-9F9B-0FF7E346C957}" type="pres">
      <dgm:prSet presAssocID="{D2FB5FCD-65C8-4152-A7D6-DE16ED4AD73D}" presName="rootText" presStyleLbl="node1" presStyleIdx="0" presStyleCnt="3">
        <dgm:presLayoutVars>
          <dgm:chMax/>
          <dgm:chPref val="3"/>
        </dgm:presLayoutVars>
      </dgm:prSet>
      <dgm:spPr/>
      <dgm:t>
        <a:bodyPr/>
        <a:lstStyle/>
        <a:p>
          <a:endParaRPr lang="en-US"/>
        </a:p>
      </dgm:t>
    </dgm:pt>
    <dgm:pt modelId="{C20DF171-D81F-411E-B80B-01E3F329EB2B}" type="pres">
      <dgm:prSet presAssocID="{D2FB5FCD-65C8-4152-A7D6-DE16ED4AD73D}" presName="titleText2" presStyleLbl="fgAcc1" presStyleIdx="0" presStyleCnt="3">
        <dgm:presLayoutVars>
          <dgm:chMax val="0"/>
          <dgm:chPref val="0"/>
        </dgm:presLayoutVars>
      </dgm:prSet>
      <dgm:spPr/>
      <dgm:t>
        <a:bodyPr/>
        <a:lstStyle/>
        <a:p>
          <a:endParaRPr lang="en-US"/>
        </a:p>
      </dgm:t>
    </dgm:pt>
    <dgm:pt modelId="{669072E9-24ED-490F-B58A-2F178688EECB}" type="pres">
      <dgm:prSet presAssocID="{D2FB5FCD-65C8-4152-A7D6-DE16ED4AD73D}" presName="rootConnector" presStyleLbl="node2" presStyleIdx="0" presStyleCnt="0"/>
      <dgm:spPr/>
      <dgm:t>
        <a:bodyPr/>
        <a:lstStyle/>
        <a:p>
          <a:endParaRPr lang="en-US"/>
        </a:p>
      </dgm:t>
    </dgm:pt>
    <dgm:pt modelId="{BBD55B44-D770-4196-987D-D86D89920659}" type="pres">
      <dgm:prSet presAssocID="{D2FB5FCD-65C8-4152-A7D6-DE16ED4AD73D}" presName="hierChild4" presStyleCnt="0"/>
      <dgm:spPr/>
      <dgm:t>
        <a:bodyPr/>
        <a:lstStyle/>
        <a:p>
          <a:endParaRPr lang="en-US"/>
        </a:p>
      </dgm:t>
    </dgm:pt>
    <dgm:pt modelId="{32FAB7E2-B94D-4269-94F6-8F3112F793C5}" type="pres">
      <dgm:prSet presAssocID="{D2FB5FCD-65C8-4152-A7D6-DE16ED4AD73D}" presName="hierChild5" presStyleCnt="0"/>
      <dgm:spPr/>
      <dgm:t>
        <a:bodyPr/>
        <a:lstStyle/>
        <a:p>
          <a:endParaRPr lang="en-US"/>
        </a:p>
      </dgm:t>
    </dgm:pt>
    <dgm:pt modelId="{B4F50E10-5E79-4041-8DFF-DCA3289408B9}" type="pres">
      <dgm:prSet presAssocID="{251BD564-9113-4A61-BD05-3FF171479AFD}" presName="Name37" presStyleLbl="parChTrans1D2" presStyleIdx="1" presStyleCnt="3"/>
      <dgm:spPr/>
      <dgm:t>
        <a:bodyPr/>
        <a:lstStyle/>
        <a:p>
          <a:endParaRPr lang="en-US"/>
        </a:p>
      </dgm:t>
    </dgm:pt>
    <dgm:pt modelId="{323B96C5-CBA7-4626-9C2B-BC7EF278B30D}" type="pres">
      <dgm:prSet presAssocID="{EB6E2494-4D6D-4D24-8E24-10388304B61F}" presName="hierRoot2" presStyleCnt="0">
        <dgm:presLayoutVars>
          <dgm:hierBranch val="init"/>
        </dgm:presLayoutVars>
      </dgm:prSet>
      <dgm:spPr/>
      <dgm:t>
        <a:bodyPr/>
        <a:lstStyle/>
        <a:p>
          <a:endParaRPr lang="en-US"/>
        </a:p>
      </dgm:t>
    </dgm:pt>
    <dgm:pt modelId="{3D3059E7-8A46-4420-80EF-366815D3BFA7}" type="pres">
      <dgm:prSet presAssocID="{EB6E2494-4D6D-4D24-8E24-10388304B61F}" presName="rootComposite" presStyleCnt="0"/>
      <dgm:spPr/>
      <dgm:t>
        <a:bodyPr/>
        <a:lstStyle/>
        <a:p>
          <a:endParaRPr lang="en-US"/>
        </a:p>
      </dgm:t>
    </dgm:pt>
    <dgm:pt modelId="{C969C2AF-690B-4B17-9EF2-499FBD1444CC}" type="pres">
      <dgm:prSet presAssocID="{EB6E2494-4D6D-4D24-8E24-10388304B61F}" presName="rootText" presStyleLbl="node1" presStyleIdx="1" presStyleCnt="3">
        <dgm:presLayoutVars>
          <dgm:chMax/>
          <dgm:chPref val="3"/>
        </dgm:presLayoutVars>
      </dgm:prSet>
      <dgm:spPr/>
      <dgm:t>
        <a:bodyPr/>
        <a:lstStyle/>
        <a:p>
          <a:endParaRPr lang="en-US"/>
        </a:p>
      </dgm:t>
    </dgm:pt>
    <dgm:pt modelId="{EE76F2BE-C497-42C5-BA3C-7E15126F99BD}" type="pres">
      <dgm:prSet presAssocID="{EB6E2494-4D6D-4D24-8E24-10388304B61F}" presName="titleText2" presStyleLbl="fgAcc1" presStyleIdx="1" presStyleCnt="3">
        <dgm:presLayoutVars>
          <dgm:chMax val="0"/>
          <dgm:chPref val="0"/>
        </dgm:presLayoutVars>
      </dgm:prSet>
      <dgm:spPr/>
      <dgm:t>
        <a:bodyPr/>
        <a:lstStyle/>
        <a:p>
          <a:endParaRPr lang="en-US"/>
        </a:p>
      </dgm:t>
    </dgm:pt>
    <dgm:pt modelId="{A0C9FB22-5AEA-4948-BB3D-C43D971AAFD4}" type="pres">
      <dgm:prSet presAssocID="{EB6E2494-4D6D-4D24-8E24-10388304B61F}" presName="rootConnector" presStyleLbl="node2" presStyleIdx="0" presStyleCnt="0"/>
      <dgm:spPr/>
      <dgm:t>
        <a:bodyPr/>
        <a:lstStyle/>
        <a:p>
          <a:endParaRPr lang="en-US"/>
        </a:p>
      </dgm:t>
    </dgm:pt>
    <dgm:pt modelId="{4746CEBE-2A0F-440D-ABF4-DB35DEDBF1EE}" type="pres">
      <dgm:prSet presAssocID="{EB6E2494-4D6D-4D24-8E24-10388304B61F}" presName="hierChild4" presStyleCnt="0"/>
      <dgm:spPr/>
      <dgm:t>
        <a:bodyPr/>
        <a:lstStyle/>
        <a:p>
          <a:endParaRPr lang="en-US"/>
        </a:p>
      </dgm:t>
    </dgm:pt>
    <dgm:pt modelId="{AA807D3F-F746-4231-A7B1-EBAF1B19DC48}" type="pres">
      <dgm:prSet presAssocID="{EB6E2494-4D6D-4D24-8E24-10388304B61F}" presName="hierChild5" presStyleCnt="0"/>
      <dgm:spPr/>
      <dgm:t>
        <a:bodyPr/>
        <a:lstStyle/>
        <a:p>
          <a:endParaRPr lang="en-US"/>
        </a:p>
      </dgm:t>
    </dgm:pt>
    <dgm:pt modelId="{508D1112-17A1-4F3F-BA78-5CAB5E8BDD2C}" type="pres">
      <dgm:prSet presAssocID="{AAB7371A-112D-4749-9F76-B5A6B82C4797}" presName="Name37" presStyleLbl="parChTrans1D2" presStyleIdx="2" presStyleCnt="3"/>
      <dgm:spPr/>
      <dgm:t>
        <a:bodyPr/>
        <a:lstStyle/>
        <a:p>
          <a:endParaRPr lang="en-US"/>
        </a:p>
      </dgm:t>
    </dgm:pt>
    <dgm:pt modelId="{32B091ED-432C-40B2-A01E-5C17DF18E1A3}" type="pres">
      <dgm:prSet presAssocID="{E665E21F-C5CE-49BD-9ED7-66B35B0F4AF7}" presName="hierRoot2" presStyleCnt="0">
        <dgm:presLayoutVars>
          <dgm:hierBranch val="init"/>
        </dgm:presLayoutVars>
      </dgm:prSet>
      <dgm:spPr/>
      <dgm:t>
        <a:bodyPr/>
        <a:lstStyle/>
        <a:p>
          <a:endParaRPr lang="en-US"/>
        </a:p>
      </dgm:t>
    </dgm:pt>
    <dgm:pt modelId="{BC8F8208-3C56-407B-9F76-A9BBA15831BF}" type="pres">
      <dgm:prSet presAssocID="{E665E21F-C5CE-49BD-9ED7-66B35B0F4AF7}" presName="rootComposite" presStyleCnt="0"/>
      <dgm:spPr/>
      <dgm:t>
        <a:bodyPr/>
        <a:lstStyle/>
        <a:p>
          <a:endParaRPr lang="en-US"/>
        </a:p>
      </dgm:t>
    </dgm:pt>
    <dgm:pt modelId="{7093784C-2D38-4B5E-BC03-7A24C7E852A6}" type="pres">
      <dgm:prSet presAssocID="{E665E21F-C5CE-49BD-9ED7-66B35B0F4AF7}" presName="rootText" presStyleLbl="node1" presStyleIdx="2" presStyleCnt="3">
        <dgm:presLayoutVars>
          <dgm:chMax/>
          <dgm:chPref val="3"/>
        </dgm:presLayoutVars>
      </dgm:prSet>
      <dgm:spPr/>
      <dgm:t>
        <a:bodyPr/>
        <a:lstStyle/>
        <a:p>
          <a:endParaRPr lang="en-US"/>
        </a:p>
      </dgm:t>
    </dgm:pt>
    <dgm:pt modelId="{8BA076BA-19B1-48DC-A301-E2682B39997F}" type="pres">
      <dgm:prSet presAssocID="{E665E21F-C5CE-49BD-9ED7-66B35B0F4AF7}" presName="titleText2" presStyleLbl="fgAcc1" presStyleIdx="2" presStyleCnt="3">
        <dgm:presLayoutVars>
          <dgm:chMax val="0"/>
          <dgm:chPref val="0"/>
        </dgm:presLayoutVars>
      </dgm:prSet>
      <dgm:spPr/>
      <dgm:t>
        <a:bodyPr/>
        <a:lstStyle/>
        <a:p>
          <a:endParaRPr lang="en-US"/>
        </a:p>
      </dgm:t>
    </dgm:pt>
    <dgm:pt modelId="{8B15FF23-4329-4AFC-B53A-2E48F71FA125}" type="pres">
      <dgm:prSet presAssocID="{E665E21F-C5CE-49BD-9ED7-66B35B0F4AF7}" presName="rootConnector" presStyleLbl="node2" presStyleIdx="0" presStyleCnt="0"/>
      <dgm:spPr/>
      <dgm:t>
        <a:bodyPr/>
        <a:lstStyle/>
        <a:p>
          <a:endParaRPr lang="en-US"/>
        </a:p>
      </dgm:t>
    </dgm:pt>
    <dgm:pt modelId="{C83F0388-6A8F-4ECF-8475-91EFF8D0FC9C}" type="pres">
      <dgm:prSet presAssocID="{E665E21F-C5CE-49BD-9ED7-66B35B0F4AF7}" presName="hierChild4" presStyleCnt="0"/>
      <dgm:spPr/>
      <dgm:t>
        <a:bodyPr/>
        <a:lstStyle/>
        <a:p>
          <a:endParaRPr lang="en-US"/>
        </a:p>
      </dgm:t>
    </dgm:pt>
    <dgm:pt modelId="{B89C5382-B27B-41B1-95D7-6D8ACD77BE5D}" type="pres">
      <dgm:prSet presAssocID="{E665E21F-C5CE-49BD-9ED7-66B35B0F4AF7}" presName="hierChild5" presStyleCnt="0"/>
      <dgm:spPr/>
      <dgm:t>
        <a:bodyPr/>
        <a:lstStyle/>
        <a:p>
          <a:endParaRPr lang="en-US"/>
        </a:p>
      </dgm:t>
    </dgm:pt>
    <dgm:pt modelId="{FC34790D-60F9-4F86-AA22-D47FF50FFFEB}" type="pres">
      <dgm:prSet presAssocID="{488258F3-4B01-4746-A2BD-5DA5CD71EB6C}" presName="hierChild3" presStyleCnt="0"/>
      <dgm:spPr/>
      <dgm:t>
        <a:bodyPr/>
        <a:lstStyle/>
        <a:p>
          <a:endParaRPr lang="en-US"/>
        </a:p>
      </dgm:t>
    </dgm:pt>
  </dgm:ptLst>
  <dgm:cxnLst>
    <dgm:cxn modelId="{A5FFC4C5-C6D2-43F8-A850-8DB67DDD799D}" type="presOf" srcId="{488258F3-4B01-4746-A2BD-5DA5CD71EB6C}" destId="{4A076A99-E477-4812-A78F-5E3D5A06918F}" srcOrd="0" destOrd="0" presId="urn:microsoft.com/office/officeart/2008/layout/NameandTitleOrganizationalChart"/>
    <dgm:cxn modelId="{B5E53F1D-B9C8-41B2-A066-376283A5A2D5}" type="presOf" srcId="{1E4FE508-A5E9-48A7-89FB-ED0EA5E8BD0E}" destId="{C20DF171-D81F-411E-B80B-01E3F329EB2B}" srcOrd="0" destOrd="0" presId="urn:microsoft.com/office/officeart/2008/layout/NameandTitleOrganizationalChart"/>
    <dgm:cxn modelId="{CC717CB8-F0D1-42B3-95A7-B616A09E8102}" type="presOf" srcId="{524398C5-FAEB-445C-A70B-0126541E8A25}" destId="{8BA076BA-19B1-48DC-A301-E2682B39997F}" srcOrd="0" destOrd="0" presId="urn:microsoft.com/office/officeart/2008/layout/NameandTitleOrganizationalChart"/>
    <dgm:cxn modelId="{AB0C7D5B-ED33-4555-9531-627191C4A75B}" type="presOf" srcId="{EB6E2494-4D6D-4D24-8E24-10388304B61F}" destId="{C969C2AF-690B-4B17-9EF2-499FBD1444CC}" srcOrd="0" destOrd="0" presId="urn:microsoft.com/office/officeart/2008/layout/NameandTitleOrganizationalChart"/>
    <dgm:cxn modelId="{03EB45E3-B794-4AA5-8850-C4D4E1073821}" type="presOf" srcId="{E665E21F-C5CE-49BD-9ED7-66B35B0F4AF7}" destId="{7093784C-2D38-4B5E-BC03-7A24C7E852A6}" srcOrd="0" destOrd="0" presId="urn:microsoft.com/office/officeart/2008/layout/NameandTitleOrganizationalChart"/>
    <dgm:cxn modelId="{DEEAFE5C-263E-4C33-8C8D-12928EEAC8BD}" srcId="{98ED6DEE-1F78-4AA7-90C8-8C19673E7298}" destId="{488258F3-4B01-4746-A2BD-5DA5CD71EB6C}" srcOrd="0" destOrd="0" parTransId="{605EC5FD-AA0C-481E-A72E-5C04250BFD82}" sibTransId="{9E243D25-BC26-41EB-91BD-D3DA3E9B3535}"/>
    <dgm:cxn modelId="{974C7F8A-C1DA-438B-9B92-E5FE1F0A0DBD}" type="presOf" srcId="{9E243D25-BC26-41EB-91BD-D3DA3E9B3535}" destId="{E9F5593A-3D1B-4BC6-B98B-9685CC4CE487}" srcOrd="0" destOrd="0" presId="urn:microsoft.com/office/officeart/2008/layout/NameandTitleOrganizationalChart"/>
    <dgm:cxn modelId="{E774A925-34FD-456B-A084-986FDF8A9524}" type="presOf" srcId="{98ED6DEE-1F78-4AA7-90C8-8C19673E7298}" destId="{F46F264B-DC39-4196-B2E1-6B9CDCEE5731}" srcOrd="0" destOrd="0" presId="urn:microsoft.com/office/officeart/2008/layout/NameandTitleOrganizationalChart"/>
    <dgm:cxn modelId="{67E40415-C100-4BF5-A4CC-5100C1120D92}" type="presOf" srcId="{E665E21F-C5CE-49BD-9ED7-66B35B0F4AF7}" destId="{8B15FF23-4329-4AFC-B53A-2E48F71FA125}" srcOrd="1" destOrd="0" presId="urn:microsoft.com/office/officeart/2008/layout/NameandTitleOrganizationalChart"/>
    <dgm:cxn modelId="{04E06455-6DCE-4ED2-8880-406450D94D22}" type="presOf" srcId="{94C636CB-DEE9-4E6F-BDFC-4DC728AA3418}" destId="{60FC138D-433C-4CF9-B27F-084E7D5030D3}" srcOrd="0" destOrd="0" presId="urn:microsoft.com/office/officeart/2008/layout/NameandTitleOrganizationalChart"/>
    <dgm:cxn modelId="{032CFC71-F35E-4BE3-A5B3-C6A89712075C}" srcId="{488258F3-4B01-4746-A2BD-5DA5CD71EB6C}" destId="{D2FB5FCD-65C8-4152-A7D6-DE16ED4AD73D}" srcOrd="0" destOrd="0" parTransId="{94C636CB-DEE9-4E6F-BDFC-4DC728AA3418}" sibTransId="{1E4FE508-A5E9-48A7-89FB-ED0EA5E8BD0E}"/>
    <dgm:cxn modelId="{99B05690-5C22-40AE-913F-41F66AC43DA5}" type="presOf" srcId="{251BD564-9113-4A61-BD05-3FF171479AFD}" destId="{B4F50E10-5E79-4041-8DFF-DCA3289408B9}" srcOrd="0" destOrd="0" presId="urn:microsoft.com/office/officeart/2008/layout/NameandTitleOrganizationalChart"/>
    <dgm:cxn modelId="{78F9B3B7-06A7-4499-BC48-4AC1878F55C5}" type="presOf" srcId="{488258F3-4B01-4746-A2BD-5DA5CD71EB6C}" destId="{9C88F415-FB9A-492D-9BCC-358E1B8B2875}" srcOrd="1" destOrd="0" presId="urn:microsoft.com/office/officeart/2008/layout/NameandTitleOrganizationalChart"/>
    <dgm:cxn modelId="{EC14A73A-F113-4E5C-A4C2-FDCC19A954DD}" type="presOf" srcId="{B9A2B2EA-C4E4-43DA-8041-0E7A168856F4}" destId="{EE76F2BE-C497-42C5-BA3C-7E15126F99BD}" srcOrd="0" destOrd="0" presId="urn:microsoft.com/office/officeart/2008/layout/NameandTitleOrganizationalChart"/>
    <dgm:cxn modelId="{DC9EE2AC-5D18-4FB8-BAAF-0F9E7116EA26}" type="presOf" srcId="{AAB7371A-112D-4749-9F76-B5A6B82C4797}" destId="{508D1112-17A1-4F3F-BA78-5CAB5E8BDD2C}" srcOrd="0" destOrd="0" presId="urn:microsoft.com/office/officeart/2008/layout/NameandTitleOrganizationalChart"/>
    <dgm:cxn modelId="{6FE3E10C-A9A2-4F47-A75F-7939DF82BCB7}" type="presOf" srcId="{EB6E2494-4D6D-4D24-8E24-10388304B61F}" destId="{A0C9FB22-5AEA-4948-BB3D-C43D971AAFD4}" srcOrd="1" destOrd="0" presId="urn:microsoft.com/office/officeart/2008/layout/NameandTitleOrganizationalChart"/>
    <dgm:cxn modelId="{268C7307-7A1B-4401-ACB1-139C8D2C8F3F}" srcId="{488258F3-4B01-4746-A2BD-5DA5CD71EB6C}" destId="{EB6E2494-4D6D-4D24-8E24-10388304B61F}" srcOrd="1" destOrd="0" parTransId="{251BD564-9113-4A61-BD05-3FF171479AFD}" sibTransId="{B9A2B2EA-C4E4-43DA-8041-0E7A168856F4}"/>
    <dgm:cxn modelId="{81E48B27-08A8-4076-AD46-F646FB58E780}" type="presOf" srcId="{D2FB5FCD-65C8-4152-A7D6-DE16ED4AD73D}" destId="{C4D1408E-1635-4AA5-9F9B-0FF7E346C957}" srcOrd="0" destOrd="0" presId="urn:microsoft.com/office/officeart/2008/layout/NameandTitleOrganizationalChart"/>
    <dgm:cxn modelId="{76315306-FD29-425D-B224-E1B4F691F100}" type="presOf" srcId="{D2FB5FCD-65C8-4152-A7D6-DE16ED4AD73D}" destId="{669072E9-24ED-490F-B58A-2F178688EECB}" srcOrd="1" destOrd="0" presId="urn:microsoft.com/office/officeart/2008/layout/NameandTitleOrganizationalChart"/>
    <dgm:cxn modelId="{23934A1A-2CC3-4DB3-8CEE-1327A7AA01D4}" srcId="{488258F3-4B01-4746-A2BD-5DA5CD71EB6C}" destId="{E665E21F-C5CE-49BD-9ED7-66B35B0F4AF7}" srcOrd="2" destOrd="0" parTransId="{AAB7371A-112D-4749-9F76-B5A6B82C4797}" sibTransId="{524398C5-FAEB-445C-A70B-0126541E8A25}"/>
    <dgm:cxn modelId="{6996F229-C64C-4700-89DA-90AE3357C553}" type="presParOf" srcId="{F46F264B-DC39-4196-B2E1-6B9CDCEE5731}" destId="{2903FA82-B474-4440-9C0B-55469CBA5FE9}" srcOrd="0" destOrd="0" presId="urn:microsoft.com/office/officeart/2008/layout/NameandTitleOrganizationalChart"/>
    <dgm:cxn modelId="{EB4EF4EE-7D98-42A3-B0BF-DA946B315D96}" type="presParOf" srcId="{2903FA82-B474-4440-9C0B-55469CBA5FE9}" destId="{8EDA85B5-0548-4C16-B017-9D1582CC6906}" srcOrd="0" destOrd="0" presId="urn:microsoft.com/office/officeart/2008/layout/NameandTitleOrganizationalChart"/>
    <dgm:cxn modelId="{C5536B4C-9157-42A0-ACE3-6BAE9DD5D134}" type="presParOf" srcId="{8EDA85B5-0548-4C16-B017-9D1582CC6906}" destId="{4A076A99-E477-4812-A78F-5E3D5A06918F}" srcOrd="0" destOrd="0" presId="urn:microsoft.com/office/officeart/2008/layout/NameandTitleOrganizationalChart"/>
    <dgm:cxn modelId="{210DECB2-4C56-40A1-A031-393991D7B681}" type="presParOf" srcId="{8EDA85B5-0548-4C16-B017-9D1582CC6906}" destId="{E9F5593A-3D1B-4BC6-B98B-9685CC4CE487}" srcOrd="1" destOrd="0" presId="urn:microsoft.com/office/officeart/2008/layout/NameandTitleOrganizationalChart"/>
    <dgm:cxn modelId="{01B68F26-532F-4948-958A-FBE5115F4A68}" type="presParOf" srcId="{8EDA85B5-0548-4C16-B017-9D1582CC6906}" destId="{9C88F415-FB9A-492D-9BCC-358E1B8B2875}" srcOrd="2" destOrd="0" presId="urn:microsoft.com/office/officeart/2008/layout/NameandTitleOrganizationalChart"/>
    <dgm:cxn modelId="{FE1C1B6B-7A26-4D09-AD6A-9DDD71CC8B13}" type="presParOf" srcId="{2903FA82-B474-4440-9C0B-55469CBA5FE9}" destId="{5B812477-36A1-4671-BD34-9C7EC567391C}" srcOrd="1" destOrd="0" presId="urn:microsoft.com/office/officeart/2008/layout/NameandTitleOrganizationalChart"/>
    <dgm:cxn modelId="{7553EE1C-11E8-4158-A9AE-FAFE6D220E01}" type="presParOf" srcId="{5B812477-36A1-4671-BD34-9C7EC567391C}" destId="{60FC138D-433C-4CF9-B27F-084E7D5030D3}" srcOrd="0" destOrd="0" presId="urn:microsoft.com/office/officeart/2008/layout/NameandTitleOrganizationalChart"/>
    <dgm:cxn modelId="{0880AE75-DAD5-4E8B-B342-8DBAFB521183}" type="presParOf" srcId="{5B812477-36A1-4671-BD34-9C7EC567391C}" destId="{A59B0028-8CE0-42F5-814E-17E4EE8A8AC0}" srcOrd="1" destOrd="0" presId="urn:microsoft.com/office/officeart/2008/layout/NameandTitleOrganizationalChart"/>
    <dgm:cxn modelId="{AA867250-24CF-40D3-AA85-4F14E949D14E}" type="presParOf" srcId="{A59B0028-8CE0-42F5-814E-17E4EE8A8AC0}" destId="{E2E9AB57-CB1A-41A3-BB90-CF986DF224DF}" srcOrd="0" destOrd="0" presId="urn:microsoft.com/office/officeart/2008/layout/NameandTitleOrganizationalChart"/>
    <dgm:cxn modelId="{B0BC3253-8083-47E2-9798-87657F5D2C1F}" type="presParOf" srcId="{E2E9AB57-CB1A-41A3-BB90-CF986DF224DF}" destId="{C4D1408E-1635-4AA5-9F9B-0FF7E346C957}" srcOrd="0" destOrd="0" presId="urn:microsoft.com/office/officeart/2008/layout/NameandTitleOrganizationalChart"/>
    <dgm:cxn modelId="{4C2EE08E-2F9D-4660-BEB2-1C93CE015B69}" type="presParOf" srcId="{E2E9AB57-CB1A-41A3-BB90-CF986DF224DF}" destId="{C20DF171-D81F-411E-B80B-01E3F329EB2B}" srcOrd="1" destOrd="0" presId="urn:microsoft.com/office/officeart/2008/layout/NameandTitleOrganizationalChart"/>
    <dgm:cxn modelId="{28BB8122-2812-41DE-9F8A-09566E2A760A}" type="presParOf" srcId="{E2E9AB57-CB1A-41A3-BB90-CF986DF224DF}" destId="{669072E9-24ED-490F-B58A-2F178688EECB}" srcOrd="2" destOrd="0" presId="urn:microsoft.com/office/officeart/2008/layout/NameandTitleOrganizationalChart"/>
    <dgm:cxn modelId="{81E1B3BD-C1A8-4DCC-99D7-6EDB26B875F5}" type="presParOf" srcId="{A59B0028-8CE0-42F5-814E-17E4EE8A8AC0}" destId="{BBD55B44-D770-4196-987D-D86D89920659}" srcOrd="1" destOrd="0" presId="urn:microsoft.com/office/officeart/2008/layout/NameandTitleOrganizationalChart"/>
    <dgm:cxn modelId="{0DC9CD46-5E61-409D-B844-27F4130C5266}" type="presParOf" srcId="{A59B0028-8CE0-42F5-814E-17E4EE8A8AC0}" destId="{32FAB7E2-B94D-4269-94F6-8F3112F793C5}" srcOrd="2" destOrd="0" presId="urn:microsoft.com/office/officeart/2008/layout/NameandTitleOrganizationalChart"/>
    <dgm:cxn modelId="{D0115666-11B6-4A1E-9B6F-33953883604D}" type="presParOf" srcId="{5B812477-36A1-4671-BD34-9C7EC567391C}" destId="{B4F50E10-5E79-4041-8DFF-DCA3289408B9}" srcOrd="2" destOrd="0" presId="urn:microsoft.com/office/officeart/2008/layout/NameandTitleOrganizationalChart"/>
    <dgm:cxn modelId="{4F05CC7F-9E61-4B93-B016-5BC50D9B7070}" type="presParOf" srcId="{5B812477-36A1-4671-BD34-9C7EC567391C}" destId="{323B96C5-CBA7-4626-9C2B-BC7EF278B30D}" srcOrd="3" destOrd="0" presId="urn:microsoft.com/office/officeart/2008/layout/NameandTitleOrganizationalChart"/>
    <dgm:cxn modelId="{2A253514-3A1A-463E-8D1F-F527BC17D45A}" type="presParOf" srcId="{323B96C5-CBA7-4626-9C2B-BC7EF278B30D}" destId="{3D3059E7-8A46-4420-80EF-366815D3BFA7}" srcOrd="0" destOrd="0" presId="urn:microsoft.com/office/officeart/2008/layout/NameandTitleOrganizationalChart"/>
    <dgm:cxn modelId="{AD2A6F25-39CA-41AA-B3CC-D76E010DCC5F}" type="presParOf" srcId="{3D3059E7-8A46-4420-80EF-366815D3BFA7}" destId="{C969C2AF-690B-4B17-9EF2-499FBD1444CC}" srcOrd="0" destOrd="0" presId="urn:microsoft.com/office/officeart/2008/layout/NameandTitleOrganizationalChart"/>
    <dgm:cxn modelId="{20771DCF-B5DA-405E-8AFA-F153ADA74783}" type="presParOf" srcId="{3D3059E7-8A46-4420-80EF-366815D3BFA7}" destId="{EE76F2BE-C497-42C5-BA3C-7E15126F99BD}" srcOrd="1" destOrd="0" presId="urn:microsoft.com/office/officeart/2008/layout/NameandTitleOrganizationalChart"/>
    <dgm:cxn modelId="{F8507495-FA1F-4995-961A-48ABA059402C}" type="presParOf" srcId="{3D3059E7-8A46-4420-80EF-366815D3BFA7}" destId="{A0C9FB22-5AEA-4948-BB3D-C43D971AAFD4}" srcOrd="2" destOrd="0" presId="urn:microsoft.com/office/officeart/2008/layout/NameandTitleOrganizationalChart"/>
    <dgm:cxn modelId="{52E992E6-C843-40CA-A24F-4C32D8EBF11F}" type="presParOf" srcId="{323B96C5-CBA7-4626-9C2B-BC7EF278B30D}" destId="{4746CEBE-2A0F-440D-ABF4-DB35DEDBF1EE}" srcOrd="1" destOrd="0" presId="urn:microsoft.com/office/officeart/2008/layout/NameandTitleOrganizationalChart"/>
    <dgm:cxn modelId="{79B09EE0-2C5B-472C-91ED-51AD3C4975A0}" type="presParOf" srcId="{323B96C5-CBA7-4626-9C2B-BC7EF278B30D}" destId="{AA807D3F-F746-4231-A7B1-EBAF1B19DC48}" srcOrd="2" destOrd="0" presId="urn:microsoft.com/office/officeart/2008/layout/NameandTitleOrganizationalChart"/>
    <dgm:cxn modelId="{54343628-8C7E-4B6F-9EFD-B82B55FDF436}" type="presParOf" srcId="{5B812477-36A1-4671-BD34-9C7EC567391C}" destId="{508D1112-17A1-4F3F-BA78-5CAB5E8BDD2C}" srcOrd="4" destOrd="0" presId="urn:microsoft.com/office/officeart/2008/layout/NameandTitleOrganizationalChart"/>
    <dgm:cxn modelId="{4BA8C445-5E69-4D3B-BCC7-53A6B5504D4F}" type="presParOf" srcId="{5B812477-36A1-4671-BD34-9C7EC567391C}" destId="{32B091ED-432C-40B2-A01E-5C17DF18E1A3}" srcOrd="5" destOrd="0" presId="urn:microsoft.com/office/officeart/2008/layout/NameandTitleOrganizationalChart"/>
    <dgm:cxn modelId="{480FB411-09B6-4DFF-A07C-BE3C2A52675F}" type="presParOf" srcId="{32B091ED-432C-40B2-A01E-5C17DF18E1A3}" destId="{BC8F8208-3C56-407B-9F76-A9BBA15831BF}" srcOrd="0" destOrd="0" presId="urn:microsoft.com/office/officeart/2008/layout/NameandTitleOrganizationalChart"/>
    <dgm:cxn modelId="{EDD09293-B5C8-406E-9CE3-B8757320C04B}" type="presParOf" srcId="{BC8F8208-3C56-407B-9F76-A9BBA15831BF}" destId="{7093784C-2D38-4B5E-BC03-7A24C7E852A6}" srcOrd="0" destOrd="0" presId="urn:microsoft.com/office/officeart/2008/layout/NameandTitleOrganizationalChart"/>
    <dgm:cxn modelId="{EE0CD19B-F399-48B7-B7D3-969BDD1D0E9C}" type="presParOf" srcId="{BC8F8208-3C56-407B-9F76-A9BBA15831BF}" destId="{8BA076BA-19B1-48DC-A301-E2682B39997F}" srcOrd="1" destOrd="0" presId="urn:microsoft.com/office/officeart/2008/layout/NameandTitleOrganizationalChart"/>
    <dgm:cxn modelId="{F14C6F19-5B20-4823-987C-46CF9BFFF0B8}" type="presParOf" srcId="{BC8F8208-3C56-407B-9F76-A9BBA15831BF}" destId="{8B15FF23-4329-4AFC-B53A-2E48F71FA125}" srcOrd="2" destOrd="0" presId="urn:microsoft.com/office/officeart/2008/layout/NameandTitleOrganizationalChart"/>
    <dgm:cxn modelId="{A021CDBD-2B73-41A8-AE12-2D70988A4F76}" type="presParOf" srcId="{32B091ED-432C-40B2-A01E-5C17DF18E1A3}" destId="{C83F0388-6A8F-4ECF-8475-91EFF8D0FC9C}" srcOrd="1" destOrd="0" presId="urn:microsoft.com/office/officeart/2008/layout/NameandTitleOrganizationalChart"/>
    <dgm:cxn modelId="{EC9DC18C-80BA-4ACB-A68C-9EABAD4783CE}" type="presParOf" srcId="{32B091ED-432C-40B2-A01E-5C17DF18E1A3}" destId="{B89C5382-B27B-41B1-95D7-6D8ACD77BE5D}" srcOrd="2" destOrd="0" presId="urn:microsoft.com/office/officeart/2008/layout/NameandTitleOrganizationalChart"/>
    <dgm:cxn modelId="{4458FE75-8673-4A05-B48F-FF1015582BCD}" type="presParOf" srcId="{2903FA82-B474-4440-9C0B-55469CBA5FE9}" destId="{FC34790D-60F9-4F86-AA22-D47FF50FFFEB}"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D1112-17A1-4F3F-BA78-5CAB5E8BDD2C}">
      <dsp:nvSpPr>
        <dsp:cNvPr id="0" name=""/>
        <dsp:cNvSpPr/>
      </dsp:nvSpPr>
      <dsp:spPr>
        <a:xfrm>
          <a:off x="2969014" y="1750277"/>
          <a:ext cx="2119368" cy="472566"/>
        </a:xfrm>
        <a:custGeom>
          <a:avLst/>
          <a:gdLst/>
          <a:ahLst/>
          <a:cxnLst/>
          <a:rect l="0" t="0" r="0" b="0"/>
          <a:pathLst>
            <a:path>
              <a:moveTo>
                <a:pt x="0" y="0"/>
              </a:moveTo>
              <a:lnTo>
                <a:pt x="0" y="281722"/>
              </a:lnTo>
              <a:lnTo>
                <a:pt x="2119368" y="281722"/>
              </a:lnTo>
              <a:lnTo>
                <a:pt x="2119368" y="472566"/>
              </a:lnTo>
            </a:path>
          </a:pathLst>
        </a:custGeom>
        <a:noFill/>
        <a:ln w="25400" cap="flat" cmpd="sng" algn="ctr">
          <a:solidFill>
            <a:srgbClr val="1F355E">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4F50E10-5E79-4041-8DFF-DCA3289408B9}">
      <dsp:nvSpPr>
        <dsp:cNvPr id="0" name=""/>
        <dsp:cNvSpPr/>
      </dsp:nvSpPr>
      <dsp:spPr>
        <a:xfrm>
          <a:off x="2923294" y="1750277"/>
          <a:ext cx="91440" cy="472566"/>
        </a:xfrm>
        <a:custGeom>
          <a:avLst/>
          <a:gdLst/>
          <a:ahLst/>
          <a:cxnLst/>
          <a:rect l="0" t="0" r="0" b="0"/>
          <a:pathLst>
            <a:path>
              <a:moveTo>
                <a:pt x="45720" y="0"/>
              </a:moveTo>
              <a:lnTo>
                <a:pt x="45720" y="472566"/>
              </a:lnTo>
            </a:path>
          </a:pathLst>
        </a:custGeom>
        <a:noFill/>
        <a:ln w="25400" cap="flat" cmpd="sng" algn="ctr">
          <a:solidFill>
            <a:srgbClr val="1F355E">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0FC138D-433C-4CF9-B27F-084E7D5030D3}">
      <dsp:nvSpPr>
        <dsp:cNvPr id="0" name=""/>
        <dsp:cNvSpPr/>
      </dsp:nvSpPr>
      <dsp:spPr>
        <a:xfrm>
          <a:off x="849645" y="1750277"/>
          <a:ext cx="2119368" cy="472566"/>
        </a:xfrm>
        <a:custGeom>
          <a:avLst/>
          <a:gdLst/>
          <a:ahLst/>
          <a:cxnLst/>
          <a:rect l="0" t="0" r="0" b="0"/>
          <a:pathLst>
            <a:path>
              <a:moveTo>
                <a:pt x="2119368" y="0"/>
              </a:moveTo>
              <a:lnTo>
                <a:pt x="2119368" y="281722"/>
              </a:lnTo>
              <a:lnTo>
                <a:pt x="0" y="281722"/>
              </a:lnTo>
              <a:lnTo>
                <a:pt x="0" y="472566"/>
              </a:lnTo>
            </a:path>
          </a:pathLst>
        </a:custGeom>
        <a:noFill/>
        <a:ln w="25400" cap="flat" cmpd="sng" algn="ctr">
          <a:solidFill>
            <a:srgbClr val="1F355E">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A076A99-E477-4812-A78F-5E3D5A06918F}">
      <dsp:nvSpPr>
        <dsp:cNvPr id="0" name=""/>
        <dsp:cNvSpPr/>
      </dsp:nvSpPr>
      <dsp:spPr>
        <a:xfrm>
          <a:off x="2179159" y="932374"/>
          <a:ext cx="1579709" cy="817903"/>
        </a:xfrm>
        <a:prstGeom prst="rect">
          <a:avLst/>
        </a:prstGeom>
        <a:solidFill>
          <a:srgbClr val="1F355E">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5415"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FF"/>
              </a:solidFill>
              <a:latin typeface="Arial"/>
              <a:ea typeface="+mn-ea"/>
              <a:cs typeface="+mn-cs"/>
            </a:rPr>
            <a:t>President’s Office</a:t>
          </a:r>
          <a:endParaRPr lang="en-US" sz="1800" kern="1200" dirty="0">
            <a:solidFill>
              <a:srgbClr val="FFFFFF"/>
            </a:solidFill>
            <a:latin typeface="Arial"/>
            <a:ea typeface="+mn-ea"/>
            <a:cs typeface="+mn-cs"/>
          </a:endParaRPr>
        </a:p>
      </dsp:txBody>
      <dsp:txXfrm>
        <a:off x="2179159" y="932374"/>
        <a:ext cx="1579709" cy="817903"/>
      </dsp:txXfrm>
    </dsp:sp>
    <dsp:sp modelId="{E9F5593A-3D1B-4BC6-B98B-9685CC4CE487}">
      <dsp:nvSpPr>
        <dsp:cNvPr id="0" name=""/>
        <dsp:cNvSpPr/>
      </dsp:nvSpPr>
      <dsp:spPr>
        <a:xfrm>
          <a:off x="2495101" y="1568521"/>
          <a:ext cx="1421738" cy="272634"/>
        </a:xfrm>
        <a:prstGeom prst="rect">
          <a:avLst/>
        </a:prstGeom>
        <a:solidFill>
          <a:srgbClr val="FFFFFF">
            <a:alpha val="90000"/>
            <a:hueOff val="0"/>
            <a:satOff val="0"/>
            <a:lumOff val="0"/>
            <a:alphaOff val="0"/>
          </a:srgbClr>
        </a:solidFill>
        <a:ln w="25400" cap="flat" cmpd="sng" algn="ctr">
          <a:solidFill>
            <a:srgbClr val="1F355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en-US" sz="1100" kern="1200" smtClean="0">
              <a:solidFill>
                <a:srgbClr val="332C2C">
                  <a:hueOff val="0"/>
                  <a:satOff val="0"/>
                  <a:lumOff val="0"/>
                  <a:alphaOff val="0"/>
                </a:srgbClr>
              </a:solidFill>
              <a:latin typeface="Arial"/>
              <a:ea typeface="+mn-ea"/>
              <a:cs typeface="+mn-cs"/>
            </a:rPr>
            <a:t>Merit Partner: Jessika</a:t>
          </a:r>
          <a:endParaRPr lang="en-US" sz="1100" kern="1200" dirty="0">
            <a:solidFill>
              <a:srgbClr val="332C2C">
                <a:hueOff val="0"/>
                <a:satOff val="0"/>
                <a:lumOff val="0"/>
                <a:alphaOff val="0"/>
              </a:srgbClr>
            </a:solidFill>
            <a:latin typeface="Arial"/>
            <a:ea typeface="+mn-ea"/>
            <a:cs typeface="+mn-cs"/>
          </a:endParaRPr>
        </a:p>
      </dsp:txBody>
      <dsp:txXfrm>
        <a:off x="2495101" y="1568521"/>
        <a:ext cx="1421738" cy="272634"/>
      </dsp:txXfrm>
    </dsp:sp>
    <dsp:sp modelId="{C4D1408E-1635-4AA5-9F9B-0FF7E346C957}">
      <dsp:nvSpPr>
        <dsp:cNvPr id="0" name=""/>
        <dsp:cNvSpPr/>
      </dsp:nvSpPr>
      <dsp:spPr>
        <a:xfrm>
          <a:off x="59791" y="2222844"/>
          <a:ext cx="1579709" cy="817903"/>
        </a:xfrm>
        <a:prstGeom prst="rect">
          <a:avLst/>
        </a:prstGeom>
        <a:solidFill>
          <a:srgbClr val="1F355E">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5415"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FF"/>
              </a:solidFill>
              <a:latin typeface="Arial"/>
              <a:ea typeface="+mn-ea"/>
              <a:cs typeface="+mn-cs"/>
            </a:rPr>
            <a:t>College of Architecture</a:t>
          </a:r>
          <a:endParaRPr lang="en-US" sz="1800" kern="1200" dirty="0">
            <a:solidFill>
              <a:srgbClr val="FFFFFF"/>
            </a:solidFill>
            <a:latin typeface="Arial"/>
            <a:ea typeface="+mn-ea"/>
            <a:cs typeface="+mn-cs"/>
          </a:endParaRPr>
        </a:p>
      </dsp:txBody>
      <dsp:txXfrm>
        <a:off x="59791" y="2222844"/>
        <a:ext cx="1579709" cy="817903"/>
      </dsp:txXfrm>
    </dsp:sp>
    <dsp:sp modelId="{C20DF171-D81F-411E-B80B-01E3F329EB2B}">
      <dsp:nvSpPr>
        <dsp:cNvPr id="0" name=""/>
        <dsp:cNvSpPr/>
      </dsp:nvSpPr>
      <dsp:spPr>
        <a:xfrm>
          <a:off x="375732" y="2858991"/>
          <a:ext cx="1421738" cy="272634"/>
        </a:xfrm>
        <a:prstGeom prst="rect">
          <a:avLst/>
        </a:prstGeom>
        <a:solidFill>
          <a:srgbClr val="FFFFFF">
            <a:alpha val="90000"/>
            <a:hueOff val="0"/>
            <a:satOff val="0"/>
            <a:lumOff val="0"/>
            <a:alphaOff val="0"/>
          </a:srgbClr>
        </a:solidFill>
        <a:ln w="25400" cap="flat" cmpd="sng" algn="ctr">
          <a:solidFill>
            <a:srgbClr val="1F355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US" sz="1200" kern="1200" smtClean="0">
              <a:solidFill>
                <a:srgbClr val="332C2C">
                  <a:hueOff val="0"/>
                  <a:satOff val="0"/>
                  <a:lumOff val="0"/>
                  <a:alphaOff val="0"/>
                </a:srgbClr>
              </a:solidFill>
              <a:latin typeface="Arial"/>
              <a:ea typeface="+mn-ea"/>
              <a:cs typeface="+mn-cs"/>
            </a:rPr>
            <a:t>Merit Partner: Jane</a:t>
          </a:r>
          <a:endParaRPr lang="en-US" sz="1200" kern="1200" dirty="0">
            <a:solidFill>
              <a:srgbClr val="332C2C">
                <a:hueOff val="0"/>
                <a:satOff val="0"/>
                <a:lumOff val="0"/>
                <a:alphaOff val="0"/>
              </a:srgbClr>
            </a:solidFill>
            <a:latin typeface="Arial"/>
            <a:ea typeface="+mn-ea"/>
            <a:cs typeface="+mn-cs"/>
          </a:endParaRPr>
        </a:p>
      </dsp:txBody>
      <dsp:txXfrm>
        <a:off x="375732" y="2858991"/>
        <a:ext cx="1421738" cy="272634"/>
      </dsp:txXfrm>
    </dsp:sp>
    <dsp:sp modelId="{C969C2AF-690B-4B17-9EF2-499FBD1444CC}">
      <dsp:nvSpPr>
        <dsp:cNvPr id="0" name=""/>
        <dsp:cNvSpPr/>
      </dsp:nvSpPr>
      <dsp:spPr>
        <a:xfrm>
          <a:off x="2179159" y="2222844"/>
          <a:ext cx="1579709" cy="817903"/>
        </a:xfrm>
        <a:prstGeom prst="rect">
          <a:avLst/>
        </a:prstGeom>
        <a:solidFill>
          <a:srgbClr val="1F355E">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5415"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Arial"/>
              <a:ea typeface="+mn-ea"/>
              <a:cs typeface="+mn-cs"/>
            </a:rPr>
            <a:t>College of Liberal Arts</a:t>
          </a:r>
          <a:endParaRPr lang="en-US" sz="2000" kern="1200" dirty="0">
            <a:solidFill>
              <a:srgbClr val="FFFFFF"/>
            </a:solidFill>
            <a:latin typeface="Arial"/>
            <a:ea typeface="+mn-ea"/>
            <a:cs typeface="+mn-cs"/>
          </a:endParaRPr>
        </a:p>
      </dsp:txBody>
      <dsp:txXfrm>
        <a:off x="2179159" y="2222844"/>
        <a:ext cx="1579709" cy="817903"/>
      </dsp:txXfrm>
    </dsp:sp>
    <dsp:sp modelId="{EE76F2BE-C497-42C5-BA3C-7E15126F99BD}">
      <dsp:nvSpPr>
        <dsp:cNvPr id="0" name=""/>
        <dsp:cNvSpPr/>
      </dsp:nvSpPr>
      <dsp:spPr>
        <a:xfrm>
          <a:off x="2495101" y="2858991"/>
          <a:ext cx="1421738" cy="272634"/>
        </a:xfrm>
        <a:prstGeom prst="rect">
          <a:avLst/>
        </a:prstGeom>
        <a:solidFill>
          <a:srgbClr val="FFFFFF">
            <a:alpha val="90000"/>
            <a:hueOff val="0"/>
            <a:satOff val="0"/>
            <a:lumOff val="0"/>
            <a:alphaOff val="0"/>
          </a:srgbClr>
        </a:solidFill>
        <a:ln w="25400" cap="flat" cmpd="sng" algn="ctr">
          <a:solidFill>
            <a:srgbClr val="1F355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US" sz="1200" kern="1200" smtClean="0">
              <a:solidFill>
                <a:srgbClr val="332C2C">
                  <a:hueOff val="0"/>
                  <a:satOff val="0"/>
                  <a:lumOff val="0"/>
                  <a:alphaOff val="0"/>
                </a:srgbClr>
              </a:solidFill>
              <a:latin typeface="Arial"/>
              <a:ea typeface="+mn-ea"/>
              <a:cs typeface="+mn-cs"/>
            </a:rPr>
            <a:t>Merit Partner: Andy</a:t>
          </a:r>
          <a:endParaRPr lang="en-US" sz="1200" kern="1200" dirty="0">
            <a:solidFill>
              <a:srgbClr val="332C2C">
                <a:hueOff val="0"/>
                <a:satOff val="0"/>
                <a:lumOff val="0"/>
                <a:alphaOff val="0"/>
              </a:srgbClr>
            </a:solidFill>
            <a:latin typeface="Arial"/>
            <a:ea typeface="+mn-ea"/>
            <a:cs typeface="+mn-cs"/>
          </a:endParaRPr>
        </a:p>
      </dsp:txBody>
      <dsp:txXfrm>
        <a:off x="2495101" y="2858991"/>
        <a:ext cx="1421738" cy="272634"/>
      </dsp:txXfrm>
    </dsp:sp>
    <dsp:sp modelId="{7093784C-2D38-4B5E-BC03-7A24C7E852A6}">
      <dsp:nvSpPr>
        <dsp:cNvPr id="0" name=""/>
        <dsp:cNvSpPr/>
      </dsp:nvSpPr>
      <dsp:spPr>
        <a:xfrm>
          <a:off x="4298528" y="2222844"/>
          <a:ext cx="1579709" cy="817903"/>
        </a:xfrm>
        <a:prstGeom prst="rect">
          <a:avLst/>
        </a:prstGeom>
        <a:solidFill>
          <a:srgbClr val="1F355E">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5415"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Arial"/>
              <a:ea typeface="+mn-ea"/>
              <a:cs typeface="+mn-cs"/>
            </a:rPr>
            <a:t>College of Sciences</a:t>
          </a:r>
          <a:endParaRPr lang="en-US" sz="2000" kern="1200" dirty="0">
            <a:solidFill>
              <a:srgbClr val="FFFFFF"/>
            </a:solidFill>
            <a:latin typeface="Arial"/>
            <a:ea typeface="+mn-ea"/>
            <a:cs typeface="+mn-cs"/>
          </a:endParaRPr>
        </a:p>
      </dsp:txBody>
      <dsp:txXfrm>
        <a:off x="4298528" y="2222844"/>
        <a:ext cx="1579709" cy="817903"/>
      </dsp:txXfrm>
    </dsp:sp>
    <dsp:sp modelId="{8BA076BA-19B1-48DC-A301-E2682B39997F}">
      <dsp:nvSpPr>
        <dsp:cNvPr id="0" name=""/>
        <dsp:cNvSpPr/>
      </dsp:nvSpPr>
      <dsp:spPr>
        <a:xfrm>
          <a:off x="4614470" y="2858991"/>
          <a:ext cx="1421738" cy="272634"/>
        </a:xfrm>
        <a:prstGeom prst="rect">
          <a:avLst/>
        </a:prstGeom>
        <a:solidFill>
          <a:srgbClr val="FFFFFF">
            <a:alpha val="90000"/>
            <a:hueOff val="0"/>
            <a:satOff val="0"/>
            <a:lumOff val="0"/>
            <a:alphaOff val="0"/>
          </a:srgbClr>
        </a:solidFill>
        <a:ln w="25400" cap="flat" cmpd="sng" algn="ctr">
          <a:solidFill>
            <a:srgbClr val="1F355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US" sz="1300" kern="1200" smtClean="0">
              <a:solidFill>
                <a:srgbClr val="332C2C">
                  <a:hueOff val="0"/>
                  <a:satOff val="0"/>
                  <a:lumOff val="0"/>
                  <a:alphaOff val="0"/>
                </a:srgbClr>
              </a:solidFill>
              <a:latin typeface="Arial"/>
              <a:ea typeface="+mn-ea"/>
              <a:cs typeface="+mn-cs"/>
            </a:rPr>
            <a:t>Merit Partner: Eric</a:t>
          </a:r>
          <a:endParaRPr lang="en-US" sz="1300" kern="1200" dirty="0">
            <a:solidFill>
              <a:srgbClr val="332C2C">
                <a:hueOff val="0"/>
                <a:satOff val="0"/>
                <a:lumOff val="0"/>
                <a:alphaOff val="0"/>
              </a:srgbClr>
            </a:solidFill>
            <a:latin typeface="Arial"/>
            <a:ea typeface="+mn-ea"/>
            <a:cs typeface="+mn-cs"/>
          </a:endParaRPr>
        </a:p>
      </dsp:txBody>
      <dsp:txXfrm>
        <a:off x="4614470" y="2858991"/>
        <a:ext cx="1421738" cy="27263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FF96D7-9643-4E71-86D0-689E023755C6}" type="datetimeFigureOut">
              <a:rPr lang="en-US" smtClean="0"/>
              <a:t>4/22/2021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2E66E-3C90-4A6C-93CC-D9CB4B6537E1}" type="slidenum">
              <a:rPr lang="en-US" smtClean="0"/>
              <a:t>‹#›</a:t>
            </a:fld>
            <a:endParaRPr lang="en-US" dirty="0"/>
          </a:p>
        </p:txBody>
      </p:sp>
    </p:spTree>
    <p:extLst>
      <p:ext uri="{BB962C8B-B14F-4D97-AF65-F5344CB8AC3E}">
        <p14:creationId xmlns:p14="http://schemas.microsoft.com/office/powerpoint/2010/main" val="313220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A3213-CA2A-4594-9506-75384C28981B}" type="datetimeFigureOut">
              <a:rPr lang="en-US" smtClean="0"/>
              <a:t>4/22/2021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24798-F36E-40C5-8EF8-9247ED9A96AD}" type="slidenum">
              <a:rPr lang="en-US" smtClean="0"/>
              <a:t>‹#›</a:t>
            </a:fld>
            <a:endParaRPr lang="en-US" dirty="0"/>
          </a:p>
        </p:txBody>
      </p:sp>
    </p:spTree>
    <p:extLst>
      <p:ext uri="{BB962C8B-B14F-4D97-AF65-F5344CB8AC3E}">
        <p14:creationId xmlns:p14="http://schemas.microsoft.com/office/powerpoint/2010/main" val="1361249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locate the Merit Process Worksheet?</a:t>
            </a:r>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7</a:t>
            </a:fld>
            <a:endParaRPr lang="en-US" dirty="0"/>
          </a:p>
        </p:txBody>
      </p:sp>
    </p:spTree>
    <p:extLst>
      <p:ext uri="{BB962C8B-B14F-4D97-AF65-F5344CB8AC3E}">
        <p14:creationId xmlns:p14="http://schemas.microsoft.com/office/powerpoint/2010/main" val="307716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Memo</a:t>
            </a:r>
            <a:r>
              <a:rPr lang="en-US" baseline="0" dirty="0" smtClean="0"/>
              <a:t> should say “Thank you for all you do for The Texas A&amp;M University System”</a:t>
            </a:r>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14</a:t>
            </a:fld>
            <a:endParaRPr lang="en-US" dirty="0"/>
          </a:p>
        </p:txBody>
      </p:sp>
    </p:spTree>
    <p:extLst>
      <p:ext uri="{BB962C8B-B14F-4D97-AF65-F5344CB8AC3E}">
        <p14:creationId xmlns:p14="http://schemas.microsoft.com/office/powerpoint/2010/main" val="241683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any of these dates be</a:t>
            </a:r>
            <a:r>
              <a:rPr lang="en-US" baseline="0" dirty="0" smtClean="0"/>
              <a:t> moved up to align with Launching of Merit? </a:t>
            </a:r>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24</a:t>
            </a:fld>
            <a:endParaRPr lang="en-US" dirty="0"/>
          </a:p>
        </p:txBody>
      </p:sp>
    </p:spTree>
    <p:extLst>
      <p:ext uri="{BB962C8B-B14F-4D97-AF65-F5344CB8AC3E}">
        <p14:creationId xmlns:p14="http://schemas.microsoft.com/office/powerpoint/2010/main" val="13951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E9AEE-E8DD-411D-B42B-D9458D5D7873}" type="slidenum">
              <a:rPr lang="en-US" smtClean="0"/>
              <a:t>27</a:t>
            </a:fld>
            <a:endParaRPr lang="en-US"/>
          </a:p>
        </p:txBody>
      </p:sp>
    </p:spTree>
    <p:extLst>
      <p:ext uri="{BB962C8B-B14F-4D97-AF65-F5344CB8AC3E}">
        <p14:creationId xmlns:p14="http://schemas.microsoft.com/office/powerpoint/2010/main" val="3372670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Picture 23"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56499"/>
            <a:ext cx="12201525" cy="2447515"/>
          </a:xfrm>
          <a:prstGeom prst="rect">
            <a:avLst/>
          </a:prstGeom>
        </p:spPr>
      </p:pic>
      <p:sp>
        <p:nvSpPr>
          <p:cNvPr id="25" name="Title 1"/>
          <p:cNvSpPr>
            <a:spLocks noGrp="1"/>
          </p:cNvSpPr>
          <p:nvPr>
            <p:ph type="ctrTitle" hasCustomPrompt="1"/>
          </p:nvPr>
        </p:nvSpPr>
        <p:spPr>
          <a:xfrm>
            <a:off x="800100" y="476268"/>
            <a:ext cx="7206917" cy="785700"/>
          </a:xfrm>
        </p:spPr>
        <p:txBody>
          <a:bodyPr bIns="0" anchor="b"/>
          <a:lstStyle>
            <a:lvl1pPr algn="l">
              <a:defRPr sz="3600" baseline="0">
                <a:solidFill>
                  <a:schemeClr val="bg1"/>
                </a:solidFill>
              </a:defRPr>
            </a:lvl1pPr>
          </a:lstStyle>
          <a:p>
            <a:r>
              <a:rPr lang="en-US" dirty="0" smtClean="0"/>
              <a:t>Insert name of webinar</a:t>
            </a:r>
            <a:endParaRPr lang="en-US" dirty="0"/>
          </a:p>
        </p:txBody>
      </p:sp>
      <p:sp>
        <p:nvSpPr>
          <p:cNvPr id="26" name="Subtitle 2"/>
          <p:cNvSpPr>
            <a:spLocks noGrp="1"/>
          </p:cNvSpPr>
          <p:nvPr>
            <p:ph type="subTitle" idx="1" hasCustomPrompt="1"/>
          </p:nvPr>
        </p:nvSpPr>
        <p:spPr>
          <a:xfrm>
            <a:off x="800100" y="1301013"/>
            <a:ext cx="6789258" cy="346359"/>
          </a:xfrm>
        </p:spPr>
        <p:txBody>
          <a:bodyPr lIns="0" tIns="0" bIns="0">
            <a:normAutofit/>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a tagline of what this Training is about</a:t>
            </a:r>
            <a:endParaRPr lang="en-US" dirty="0"/>
          </a:p>
        </p:txBody>
      </p:sp>
      <p:sp>
        <p:nvSpPr>
          <p:cNvPr id="20" name="Picture Placeholder 11"/>
          <p:cNvSpPr>
            <a:spLocks noGrp="1"/>
          </p:cNvSpPr>
          <p:nvPr>
            <p:ph type="pic" sz="quarter" idx="14" hasCustomPrompt="1"/>
          </p:nvPr>
        </p:nvSpPr>
        <p:spPr>
          <a:xfrm>
            <a:off x="800100" y="3260367"/>
            <a:ext cx="1792167" cy="1801768"/>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1" name="Text Placeholder 15"/>
          <p:cNvSpPr>
            <a:spLocks noGrp="1"/>
          </p:cNvSpPr>
          <p:nvPr>
            <p:ph type="body" sz="quarter" idx="16" hasCustomPrompt="1"/>
          </p:nvPr>
        </p:nvSpPr>
        <p:spPr>
          <a:xfrm>
            <a:off x="2835275" y="3874304"/>
            <a:ext cx="2995613" cy="388938"/>
          </a:xfrm>
        </p:spPr>
        <p:txBody>
          <a:bodyPr>
            <a:noAutofit/>
          </a:bodyPr>
          <a:lstStyle>
            <a:lvl1pPr marL="0" indent="0">
              <a:buNone/>
              <a:defRPr sz="2400"/>
            </a:lvl1pPr>
          </a:lstStyle>
          <a:p>
            <a:pPr lvl="0"/>
            <a:r>
              <a:rPr lang="en-US" dirty="0" smtClean="0"/>
              <a:t>Presenter Name</a:t>
            </a:r>
            <a:endParaRPr lang="en-US" dirty="0"/>
          </a:p>
        </p:txBody>
      </p:sp>
      <p:sp>
        <p:nvSpPr>
          <p:cNvPr id="22" name="Text Placeholder 13"/>
          <p:cNvSpPr>
            <a:spLocks noGrp="1"/>
          </p:cNvSpPr>
          <p:nvPr>
            <p:ph type="body" sz="quarter" idx="15" hasCustomPrompt="1"/>
          </p:nvPr>
        </p:nvSpPr>
        <p:spPr>
          <a:xfrm>
            <a:off x="2827564" y="4181306"/>
            <a:ext cx="2990850" cy="302149"/>
          </a:xfrm>
        </p:spPr>
        <p:txBody>
          <a:bodyPr>
            <a:noAutofit/>
          </a:bodyPr>
          <a:lstStyle>
            <a:lvl1pPr marL="0" indent="0">
              <a:buNone/>
              <a:defRPr sz="1600" baseline="0"/>
            </a:lvl1pPr>
            <a:lvl3pPr marL="914400" indent="0">
              <a:buNone/>
              <a:defRPr/>
            </a:lvl3pPr>
          </a:lstStyle>
          <a:p>
            <a:pPr lvl="0"/>
            <a:r>
              <a:rPr lang="en-US" dirty="0" smtClean="0"/>
              <a:t>Presenter Title</a:t>
            </a:r>
          </a:p>
        </p:txBody>
      </p:sp>
      <p:cxnSp>
        <p:nvCxnSpPr>
          <p:cNvPr id="13" name="Straight Connector 12"/>
          <p:cNvCxnSpPr/>
          <p:nvPr userDrawn="1"/>
        </p:nvCxnSpPr>
        <p:spPr>
          <a:xfrm>
            <a:off x="11358770" y="6383609"/>
            <a:ext cx="0" cy="27338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4" name="Text Placeholder 11"/>
          <p:cNvSpPr>
            <a:spLocks noGrp="1"/>
          </p:cNvSpPr>
          <p:nvPr>
            <p:ph type="body" sz="quarter" idx="20" hasCustomPrompt="1"/>
          </p:nvPr>
        </p:nvSpPr>
        <p:spPr>
          <a:xfrm>
            <a:off x="8610600" y="6356350"/>
            <a:ext cx="2649538" cy="365125"/>
          </a:xfrm>
        </p:spPr>
        <p:txBody>
          <a:bodyPr rIns="0">
            <a:normAutofit/>
          </a:bodyPr>
          <a:lstStyle>
            <a:lvl1pPr marL="0" indent="0" algn="r">
              <a:buNone/>
              <a:defRPr sz="1800" baseline="0">
                <a:solidFill>
                  <a:schemeClr val="accent1"/>
                </a:solidFill>
              </a:defRPr>
            </a:lvl1pPr>
          </a:lstStyle>
          <a:p>
            <a:pPr lvl="0"/>
            <a:r>
              <a:rPr lang="en-US" dirty="0" smtClean="0"/>
              <a:t>Enter Presentation date</a:t>
            </a:r>
            <a:endParaRPr lang="en-US" dirty="0"/>
          </a:p>
        </p:txBody>
      </p:sp>
      <p:sp>
        <p:nvSpPr>
          <p:cNvPr id="2" name="Date Placeholder 1"/>
          <p:cNvSpPr>
            <a:spLocks noGrp="1"/>
          </p:cNvSpPr>
          <p:nvPr>
            <p:ph type="dt" sz="half" idx="21"/>
          </p:nvPr>
        </p:nvSpPr>
        <p:spPr>
          <a:xfrm>
            <a:off x="8610600" y="7013575"/>
            <a:ext cx="2743200" cy="365125"/>
          </a:xfrm>
        </p:spPr>
        <p:txBody>
          <a:bodyPr/>
          <a:lstStyle/>
          <a:p>
            <a:fld id="{BF41DECD-58E4-4008-985E-32D12B9C0180}" type="datetime4">
              <a:rPr lang="en-US" smtClean="0"/>
              <a:t>April 22, 2021</a:t>
            </a:fld>
            <a:endParaRPr lang="en-US" dirty="0"/>
          </a:p>
        </p:txBody>
      </p:sp>
      <p:sp>
        <p:nvSpPr>
          <p:cNvPr id="3" name="Footer Placeholder 2"/>
          <p:cNvSpPr>
            <a:spLocks noGrp="1"/>
          </p:cNvSpPr>
          <p:nvPr>
            <p:ph type="ftr" sz="quarter" idx="22"/>
          </p:nvPr>
        </p:nvSpPr>
        <p:spPr/>
        <p:txBody>
          <a:bodyPr/>
          <a:lstStyle/>
          <a:p>
            <a:endParaRPr lang="en-US" dirty="0"/>
          </a:p>
        </p:txBody>
      </p:sp>
      <p:sp>
        <p:nvSpPr>
          <p:cNvPr id="4" name="Slide Number Placeholder 3"/>
          <p:cNvSpPr>
            <a:spLocks noGrp="1"/>
          </p:cNvSpPr>
          <p:nvPr>
            <p:ph type="sldNum" sz="quarter" idx="23"/>
          </p:nvPr>
        </p:nvSpPr>
        <p:spPr/>
        <p:txBody>
          <a:bodyPr/>
          <a:lstStyle/>
          <a:p>
            <a:fld id="{C37D8F36-046D-434E-A5C5-5981CDBB4566}" type="slidenum">
              <a:rPr lang="en-US" smtClean="0"/>
              <a:pPr/>
              <a:t>‹#›</a:t>
            </a:fld>
            <a:endParaRPr lang="en-US" dirty="0"/>
          </a:p>
        </p:txBody>
      </p:sp>
    </p:spTree>
    <p:extLst>
      <p:ext uri="{BB962C8B-B14F-4D97-AF65-F5344CB8AC3E}">
        <p14:creationId xmlns:p14="http://schemas.microsoft.com/office/powerpoint/2010/main" val="9603215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Graphic left">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0" y="630621"/>
            <a:ext cx="6019799" cy="388854"/>
          </a:xfrm>
          <a:prstGeom prst="rect">
            <a:avLst/>
          </a:prstGeom>
        </p:spPr>
        <p:txBody>
          <a:bodyPr vert="horz" lIns="0" tIns="45720" rIns="91440" bIns="45720" rtlCol="0" anchor="b">
            <a:noAutofit/>
          </a:bodyPr>
          <a:lstStyle>
            <a:lvl1pPr algn="ctr">
              <a:defRPr baseline="0">
                <a:solidFill>
                  <a:schemeClr val="tx1"/>
                </a:solidFill>
              </a:defRPr>
            </a:lvl1pPr>
          </a:lstStyle>
          <a:p>
            <a:r>
              <a:rPr lang="en-US" dirty="0" smtClean="0"/>
              <a:t>Enter slide title</a:t>
            </a:r>
            <a:endParaRPr lang="en-US" dirty="0"/>
          </a:p>
        </p:txBody>
      </p:sp>
      <p:sp>
        <p:nvSpPr>
          <p:cNvPr id="20" name="Text Placeholder 2"/>
          <p:cNvSpPr>
            <a:spLocks noGrp="1"/>
          </p:cNvSpPr>
          <p:nvPr>
            <p:ph type="body" idx="1" hasCustomPrompt="1"/>
          </p:nvPr>
        </p:nvSpPr>
        <p:spPr>
          <a:xfrm>
            <a:off x="6530004" y="1663592"/>
            <a:ext cx="4813589" cy="484492"/>
          </a:xfrm>
          <a:noFill/>
        </p:spPr>
        <p:txBody>
          <a:bodyPr lIns="182880" tIns="0" rIns="182880" bIns="0" anchor="b"/>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of Textbox here</a:t>
            </a:r>
          </a:p>
        </p:txBody>
      </p:sp>
      <p:sp>
        <p:nvSpPr>
          <p:cNvPr id="18" name="Content Placeholder 3"/>
          <p:cNvSpPr>
            <a:spLocks noGrp="1"/>
          </p:cNvSpPr>
          <p:nvPr>
            <p:ph sz="half" idx="2"/>
          </p:nvPr>
        </p:nvSpPr>
        <p:spPr>
          <a:xfrm>
            <a:off x="6530004" y="2241937"/>
            <a:ext cx="4813589" cy="3705639"/>
          </a:xfrm>
        </p:spPr>
        <p:txBody>
          <a:bodyPr lIns="182880" tIns="182880" rIns="182880" bIns="182880"/>
          <a:lstStyle>
            <a:lvl1pPr>
              <a:defRPr sz="2000"/>
            </a:lvl1pPr>
            <a:lvl2pPr marL="685800" indent="-228600">
              <a:buFont typeface="Wingdings" panose="05000000000000000000" pitchFamily="2" charset="2"/>
              <a:buChar char="§"/>
              <a:defRPr sz="1800"/>
            </a:lvl2pPr>
            <a:lvl3pPr marL="1143000" indent="-228600">
              <a:buFont typeface="Calibri" panose="020F0502020204030204" pitchFamily="34" charset="0"/>
              <a:buChar char="−"/>
              <a:defRPr sz="1600"/>
            </a:lvl3pPr>
            <a:lvl4pPr>
              <a:defRPr sz="14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5"/>
          <p:cNvSpPr>
            <a:spLocks noGrp="1"/>
          </p:cNvSpPr>
          <p:nvPr>
            <p:ph sz="quarter" idx="4"/>
          </p:nvPr>
        </p:nvSpPr>
        <p:spPr>
          <a:xfrm>
            <a:off x="595929" y="1663593"/>
            <a:ext cx="5183188" cy="4156182"/>
          </a:xfrm>
        </p:spPr>
        <p:txBody>
          <a:bodyPr lIns="182880" tIns="182880" rIns="182880" bIns="182880"/>
          <a:lstStyle>
            <a:lvl1pPr>
              <a:defRPr lang="en-US" sz="2000" kern="120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lang="en-US" sz="1800" kern="1200" dirty="0" smtClean="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lang="en-US" sz="1600" kern="1200" dirty="0" smtClean="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bg1"/>
                </a:solidFill>
                <a:latin typeface="+mn-lt"/>
                <a:ea typeface="+mn-ea"/>
                <a:cs typeface="+mn-c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7D8F36-046D-434E-A5C5-5981CDBB4566}" type="slidenum">
              <a:rPr lang="en-US" smtClean="0"/>
              <a:t>‹#›</a:t>
            </a:fld>
            <a:endParaRPr lang="en-US" dirty="0"/>
          </a:p>
        </p:txBody>
      </p:sp>
      <p:sp>
        <p:nvSpPr>
          <p:cNvPr id="7" name="Date Placeholder 6"/>
          <p:cNvSpPr>
            <a:spLocks noGrp="1"/>
          </p:cNvSpPr>
          <p:nvPr>
            <p:ph type="dt" sz="half" idx="10"/>
          </p:nvPr>
        </p:nvSpPr>
        <p:spPr/>
        <p:txBody>
          <a:bodyPr/>
          <a:lstStyle>
            <a:lvl1pPr>
              <a:defRPr>
                <a:solidFill>
                  <a:schemeClr val="tx1"/>
                </a:solidFill>
              </a:defRPr>
            </a:lvl1pPr>
          </a:lstStyle>
          <a:p>
            <a:fld id="{BB9D0FF8-7131-40BD-BC34-68FA057D8475}" type="datetime4">
              <a:rPr lang="en-US" smtClean="0"/>
              <a:t>April 22, 2021</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cxnSp>
        <p:nvCxnSpPr>
          <p:cNvPr id="12" name="Straight Connector 11"/>
          <p:cNvCxnSpPr/>
          <p:nvPr userDrawn="1"/>
        </p:nvCxnSpPr>
        <p:spPr>
          <a:xfrm>
            <a:off x="595929" y="5947576"/>
            <a:ext cx="5181600" cy="0"/>
          </a:xfrm>
          <a:prstGeom prst="line">
            <a:avLst/>
          </a:prstGeom>
          <a:ln w="76200">
            <a:solidFill>
              <a:srgbClr val="F8BF15"/>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447014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title="rectangle serving as background"/>
          <p:cNvSpPr/>
          <p:nvPr userDrawn="1"/>
        </p:nvSpPr>
        <p:spPr>
          <a:xfrm>
            <a:off x="6019800" y="0"/>
            <a:ext cx="61721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Placeholder 1"/>
          <p:cNvSpPr>
            <a:spLocks noGrp="1"/>
          </p:cNvSpPr>
          <p:nvPr>
            <p:ph type="title" hasCustomPrompt="1"/>
          </p:nvPr>
        </p:nvSpPr>
        <p:spPr>
          <a:xfrm>
            <a:off x="0" y="630621"/>
            <a:ext cx="6019799" cy="388854"/>
          </a:xfrm>
          <a:prstGeom prst="rect">
            <a:avLst/>
          </a:prstGeom>
        </p:spPr>
        <p:txBody>
          <a:bodyPr vert="horz" lIns="0" tIns="45720" rIns="91440" bIns="45720" rtlCol="0" anchor="b">
            <a:noAutofit/>
          </a:bodyPr>
          <a:lstStyle>
            <a:lvl1pPr algn="ctr">
              <a:defRPr baseline="0">
                <a:solidFill>
                  <a:schemeClr val="tx1"/>
                </a:solidFill>
              </a:defRPr>
            </a:lvl1pPr>
          </a:lstStyle>
          <a:p>
            <a:r>
              <a:rPr lang="en-US" dirty="0" smtClean="0"/>
              <a:t>Enter comparison title</a:t>
            </a:r>
            <a:endParaRPr lang="en-US" dirty="0"/>
          </a:p>
        </p:txBody>
      </p:sp>
      <p:sp>
        <p:nvSpPr>
          <p:cNvPr id="20" name="Text Placeholder 2"/>
          <p:cNvSpPr>
            <a:spLocks noGrp="1"/>
          </p:cNvSpPr>
          <p:nvPr>
            <p:ph type="body" idx="1" hasCustomPrompt="1"/>
          </p:nvPr>
        </p:nvSpPr>
        <p:spPr>
          <a:xfrm>
            <a:off x="624366" y="1663592"/>
            <a:ext cx="4813589" cy="484492"/>
          </a:xfrm>
          <a:noFill/>
        </p:spPr>
        <p:txBody>
          <a:bodyPr lIns="182880" tIns="0" rIns="182880" bIns="0" anchor="b"/>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of Textbox here</a:t>
            </a:r>
          </a:p>
        </p:txBody>
      </p:sp>
      <p:sp>
        <p:nvSpPr>
          <p:cNvPr id="18" name="Content Placeholder 3"/>
          <p:cNvSpPr>
            <a:spLocks noGrp="1"/>
          </p:cNvSpPr>
          <p:nvPr>
            <p:ph sz="half" idx="2"/>
          </p:nvPr>
        </p:nvSpPr>
        <p:spPr>
          <a:xfrm>
            <a:off x="624366" y="2241937"/>
            <a:ext cx="4813589" cy="3705639"/>
          </a:xfrm>
        </p:spPr>
        <p:txBody>
          <a:bodyPr lIns="182880" tIns="182880" rIns="182880" bIns="182880"/>
          <a:lstStyle>
            <a:lvl1pPr>
              <a:defRPr sz="2000"/>
            </a:lvl1pPr>
            <a:lvl2pPr marL="685800" indent="-228600">
              <a:buFont typeface="Wingdings" panose="05000000000000000000" pitchFamily="2" charset="2"/>
              <a:buChar char="§"/>
              <a:defRPr sz="1800"/>
            </a:lvl2pPr>
            <a:lvl3pPr marL="1143000" indent="-228600">
              <a:buFont typeface="Calibri" panose="020F0502020204030204" pitchFamily="34" charset="0"/>
              <a:buChar char="−"/>
              <a:defRPr sz="1600"/>
            </a:lvl3pPr>
            <a:lvl4pPr>
              <a:defRPr sz="14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3" hasCustomPrompt="1"/>
          </p:nvPr>
        </p:nvSpPr>
        <p:spPr>
          <a:xfrm>
            <a:off x="6530004" y="1663592"/>
            <a:ext cx="5183188" cy="484492"/>
          </a:xfrm>
          <a:noFill/>
          <a:ln>
            <a:noFill/>
          </a:ln>
        </p:spPr>
        <p:txBody>
          <a:bodyPr lIns="182880" tIns="0" rIns="182880" bIns="0" anchor="b"/>
          <a:lstStyle>
            <a:lvl1pPr marL="0" indent="0" algn="ctr">
              <a:buNone/>
              <a:defRPr sz="2400" b="1" u="none">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of Textbox here</a:t>
            </a:r>
          </a:p>
        </p:txBody>
      </p:sp>
      <p:sp>
        <p:nvSpPr>
          <p:cNvPr id="19" name="Content Placeholder 5"/>
          <p:cNvSpPr>
            <a:spLocks noGrp="1"/>
          </p:cNvSpPr>
          <p:nvPr>
            <p:ph sz="quarter" idx="4"/>
          </p:nvPr>
        </p:nvSpPr>
        <p:spPr>
          <a:xfrm>
            <a:off x="6530004" y="2241937"/>
            <a:ext cx="5183188" cy="3705639"/>
          </a:xfrm>
        </p:spPr>
        <p:txBody>
          <a:bodyPr lIns="182880" tIns="182880" rIns="182880" bIns="182880"/>
          <a:lstStyle>
            <a:lvl1pPr>
              <a:defRPr lang="en-US" sz="2000" kern="120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lang="en-US" sz="1800" kern="1200" dirty="0" smtClean="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lang="en-US" sz="1600" kern="1200" dirty="0" smtClean="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bg1"/>
                </a:solidFill>
                <a:latin typeface="+mn-lt"/>
                <a:ea typeface="+mn-ea"/>
                <a:cs typeface="+mn-c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7D8F36-046D-434E-A5C5-5981CDBB4566}" type="slidenum">
              <a:rPr lang="en-US" smtClean="0"/>
              <a:t>‹#›</a:t>
            </a:fld>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28C11835-C41D-403B-AAF9-845DC604ECCC}" type="datetime4">
              <a:rPr lang="en-US" smtClean="0"/>
              <a:t>April 22, 2021</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35110701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00100" y="621276"/>
            <a:ext cx="10553699" cy="388854"/>
          </a:xfrm>
          <a:prstGeom prst="rect">
            <a:avLst/>
          </a:prstGeom>
        </p:spPr>
        <p:txBody>
          <a:bodyPr vert="horz" lIns="0" tIns="45720" rIns="0" bIns="45720" rtlCol="0" anchor="b">
            <a:noAutofit/>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7D8F36-046D-434E-A5C5-5981CDBB4566}" type="slidenum">
              <a:rPr lang="en-US" smtClean="0"/>
              <a:t>‹#›</a:t>
            </a:fld>
            <a:endParaRPr lang="en-US" dirty="0"/>
          </a:p>
        </p:txBody>
      </p:sp>
      <p:sp>
        <p:nvSpPr>
          <p:cNvPr id="3" name="Date Placeholder 2"/>
          <p:cNvSpPr>
            <a:spLocks noGrp="1"/>
          </p:cNvSpPr>
          <p:nvPr>
            <p:ph type="dt" sz="half" idx="10"/>
          </p:nvPr>
        </p:nvSpPr>
        <p:spPr/>
        <p:txBody>
          <a:bodyPr/>
          <a:lstStyle/>
          <a:p>
            <a:fld id="{76684503-36B8-484D-A128-C7C9F96C8D50}" type="datetime4">
              <a:rPr lang="en-US" smtClean="0"/>
              <a:t>April 22, 2021</a:t>
            </a:fld>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334829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 2 column">
    <p:spTree>
      <p:nvGrpSpPr>
        <p:cNvPr id="1" name=""/>
        <p:cNvGrpSpPr/>
        <p:nvPr/>
      </p:nvGrpSpPr>
      <p:grpSpPr>
        <a:xfrm>
          <a:off x="0" y="0"/>
          <a:ext cx="0" cy="0"/>
          <a:chOff x="0" y="0"/>
          <a:chExt cx="0" cy="0"/>
        </a:xfrm>
      </p:grpSpPr>
      <p:sp>
        <p:nvSpPr>
          <p:cNvPr id="7" name="Rectangle 6" title="rectangle serving as background"/>
          <p:cNvSpPr/>
          <p:nvPr userDrawn="1"/>
        </p:nvSpPr>
        <p:spPr>
          <a:xfrm>
            <a:off x="0" y="593635"/>
            <a:ext cx="12191999" cy="5567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
          <p:cNvSpPr>
            <a:spLocks noGrp="1"/>
          </p:cNvSpPr>
          <p:nvPr>
            <p:ph type="title" hasCustomPrompt="1"/>
          </p:nvPr>
        </p:nvSpPr>
        <p:spPr>
          <a:xfrm>
            <a:off x="800100" y="1728682"/>
            <a:ext cx="10553700" cy="671617"/>
          </a:xfrm>
          <a:prstGeom prst="rect">
            <a:avLst/>
          </a:prstGeom>
        </p:spPr>
        <p:txBody>
          <a:bodyPr vert="horz" lIns="91440" tIns="45720" rIns="91440" bIns="45720" rtlCol="0" anchor="ctr">
            <a:noAutofit/>
          </a:bodyPr>
          <a:lstStyle>
            <a:lvl1pPr algn="ctr">
              <a:defRPr>
                <a:solidFill>
                  <a:schemeClr val="bg1"/>
                </a:solidFill>
              </a:defRPr>
            </a:lvl1pPr>
          </a:lstStyle>
          <a:p>
            <a:r>
              <a:rPr lang="en-US" dirty="0" smtClean="0"/>
              <a:t>Enter agenda title here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2" name="Date Placeholder 1"/>
          <p:cNvSpPr>
            <a:spLocks noGrp="1"/>
          </p:cNvSpPr>
          <p:nvPr>
            <p:ph type="dt" sz="half" idx="10"/>
          </p:nvPr>
        </p:nvSpPr>
        <p:spPr/>
        <p:txBody>
          <a:bodyPr/>
          <a:lstStyle/>
          <a:p>
            <a:fld id="{9250464C-C6C1-4D83-957C-6A3F95F08E63}" type="datetime4">
              <a:rPr lang="en-US" smtClean="0"/>
              <a:t>April 22, 2021</a:t>
            </a:fld>
            <a:endParaRPr lang="en-US" dirty="0"/>
          </a:p>
        </p:txBody>
      </p:sp>
      <p:sp>
        <p:nvSpPr>
          <p:cNvPr id="6" name="Text Placeholder 5"/>
          <p:cNvSpPr>
            <a:spLocks noGrp="1"/>
          </p:cNvSpPr>
          <p:nvPr>
            <p:ph type="body" sz="quarter" idx="15"/>
          </p:nvPr>
        </p:nvSpPr>
        <p:spPr>
          <a:xfrm>
            <a:off x="2616561" y="2880211"/>
            <a:ext cx="3525838" cy="2271713"/>
          </a:xfrm>
        </p:spPr>
        <p:txBody>
          <a:bodyPr/>
          <a:lstStyle>
            <a:lvl1pPr marL="342900" indent="-342900">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6"/>
          </p:nvPr>
        </p:nvSpPr>
        <p:spPr>
          <a:xfrm>
            <a:off x="6487225" y="2880211"/>
            <a:ext cx="3525838" cy="2271713"/>
          </a:xfrm>
        </p:spPr>
        <p:txBody>
          <a:bodyPr/>
          <a:lstStyle>
            <a:lvl1pPr marL="342900" indent="-342900">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7006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1 column">
    <p:spTree>
      <p:nvGrpSpPr>
        <p:cNvPr id="1" name=""/>
        <p:cNvGrpSpPr/>
        <p:nvPr/>
      </p:nvGrpSpPr>
      <p:grpSpPr>
        <a:xfrm>
          <a:off x="0" y="0"/>
          <a:ext cx="0" cy="0"/>
          <a:chOff x="0" y="0"/>
          <a:chExt cx="0" cy="0"/>
        </a:xfrm>
      </p:grpSpPr>
      <p:sp>
        <p:nvSpPr>
          <p:cNvPr id="7" name="Rectangle 6" title="rectangle serving as background"/>
          <p:cNvSpPr/>
          <p:nvPr userDrawn="1"/>
        </p:nvSpPr>
        <p:spPr>
          <a:xfrm>
            <a:off x="0" y="593635"/>
            <a:ext cx="12191999" cy="5567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
          <p:cNvSpPr>
            <a:spLocks noGrp="1"/>
          </p:cNvSpPr>
          <p:nvPr>
            <p:ph type="title" hasCustomPrompt="1"/>
          </p:nvPr>
        </p:nvSpPr>
        <p:spPr>
          <a:xfrm>
            <a:off x="800100" y="1728682"/>
            <a:ext cx="10553700" cy="671617"/>
          </a:xfrm>
          <a:prstGeom prst="rect">
            <a:avLst/>
          </a:prstGeom>
        </p:spPr>
        <p:txBody>
          <a:bodyPr vert="horz" lIns="91440" tIns="45720" rIns="91440" bIns="45720" rtlCol="0" anchor="ctr">
            <a:noAutofit/>
          </a:bodyPr>
          <a:lstStyle>
            <a:lvl1pPr algn="ctr">
              <a:defRPr>
                <a:solidFill>
                  <a:schemeClr val="bg1"/>
                </a:solidFill>
              </a:defRPr>
            </a:lvl1pPr>
          </a:lstStyle>
          <a:p>
            <a:r>
              <a:rPr lang="en-US" dirty="0" smtClean="0"/>
              <a:t>Enter agenda title here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2" name="Date Placeholder 1"/>
          <p:cNvSpPr>
            <a:spLocks noGrp="1"/>
          </p:cNvSpPr>
          <p:nvPr>
            <p:ph type="dt" sz="half" idx="10"/>
          </p:nvPr>
        </p:nvSpPr>
        <p:spPr/>
        <p:txBody>
          <a:bodyPr/>
          <a:lstStyle/>
          <a:p>
            <a:fld id="{40DB3097-CA22-4730-B0C5-D8226CF72AEB}" type="datetime4">
              <a:rPr lang="en-US" smtClean="0"/>
              <a:t>April 22, 2021</a:t>
            </a:fld>
            <a:endParaRPr lang="en-US" dirty="0"/>
          </a:p>
        </p:txBody>
      </p:sp>
      <p:sp>
        <p:nvSpPr>
          <p:cNvPr id="6" name="Text Placeholder 5"/>
          <p:cNvSpPr>
            <a:spLocks noGrp="1"/>
          </p:cNvSpPr>
          <p:nvPr>
            <p:ph type="body" sz="quarter" idx="13"/>
          </p:nvPr>
        </p:nvSpPr>
        <p:spPr>
          <a:xfrm>
            <a:off x="800100" y="2752725"/>
            <a:ext cx="10553700" cy="3035300"/>
          </a:xfrm>
        </p:spPr>
        <p:txBody>
          <a:bodyPr/>
          <a:lstStyle>
            <a:lvl1pPr marL="342900" indent="-342900">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75071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oal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2" y="578497"/>
            <a:ext cx="12195112" cy="5598367"/>
          </a:xfrm>
          <a:prstGeom prst="rect">
            <a:avLst/>
          </a:prstGeom>
        </p:spPr>
      </p:pic>
      <p:sp>
        <p:nvSpPr>
          <p:cNvPr id="7" name="Rectangle 6" title="rectangle serving as background"/>
          <p:cNvSpPr/>
          <p:nvPr userDrawn="1"/>
        </p:nvSpPr>
        <p:spPr>
          <a:xfrm>
            <a:off x="-1" y="578877"/>
            <a:ext cx="9750041" cy="5597987"/>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41" h="5597987">
                <a:moveTo>
                  <a:pt x="0" y="7951"/>
                </a:moveTo>
                <a:lnTo>
                  <a:pt x="9750041" y="0"/>
                </a:lnTo>
                <a:lnTo>
                  <a:pt x="7529017" y="5584339"/>
                </a:lnTo>
                <a:lnTo>
                  <a:pt x="0" y="5597987"/>
                </a:lnTo>
                <a:lnTo>
                  <a:pt x="0" y="7951"/>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
          <p:cNvSpPr>
            <a:spLocks noGrp="1"/>
          </p:cNvSpPr>
          <p:nvPr>
            <p:ph type="title" hasCustomPrompt="1"/>
          </p:nvPr>
        </p:nvSpPr>
        <p:spPr>
          <a:xfrm>
            <a:off x="800100" y="1504748"/>
            <a:ext cx="5721998" cy="671617"/>
          </a:xfrm>
          <a:prstGeom prst="rect">
            <a:avLst/>
          </a:prstGeom>
        </p:spPr>
        <p:txBody>
          <a:bodyPr vert="horz" lIns="0" tIns="45720" rIns="91440" bIns="45720" rtlCol="0" anchor="ctr">
            <a:noAutofit/>
          </a:bodyPr>
          <a:lstStyle>
            <a:lvl1pPr algn="l">
              <a:defRPr>
                <a:solidFill>
                  <a:schemeClr val="bg1"/>
                </a:solidFill>
              </a:defRPr>
            </a:lvl1pPr>
          </a:lstStyle>
          <a:p>
            <a:r>
              <a:rPr lang="en-US" dirty="0" smtClean="0"/>
              <a:t>Enter Goals title here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2" name="Date Placeholder 1"/>
          <p:cNvSpPr>
            <a:spLocks noGrp="1"/>
          </p:cNvSpPr>
          <p:nvPr>
            <p:ph type="dt" sz="half" idx="10"/>
          </p:nvPr>
        </p:nvSpPr>
        <p:spPr/>
        <p:txBody>
          <a:bodyPr/>
          <a:lstStyle/>
          <a:p>
            <a:fld id="{613D139B-D44B-4254-9524-FB619960890C}" type="datetime4">
              <a:rPr lang="en-US" smtClean="0"/>
              <a:t>April 22, 2021</a:t>
            </a:fld>
            <a:endParaRPr lang="en-US" dirty="0"/>
          </a:p>
        </p:txBody>
      </p:sp>
      <p:sp>
        <p:nvSpPr>
          <p:cNvPr id="12" name="Text Placeholder 7"/>
          <p:cNvSpPr>
            <a:spLocks noGrp="1"/>
          </p:cNvSpPr>
          <p:nvPr>
            <p:ph type="body" sz="quarter" idx="14"/>
          </p:nvPr>
        </p:nvSpPr>
        <p:spPr>
          <a:xfrm>
            <a:off x="701675" y="2424113"/>
            <a:ext cx="6338888" cy="3363912"/>
          </a:xfrm>
        </p:spPr>
        <p:txBody>
          <a:bodyPr/>
          <a:lstStyle>
            <a:lvl1pPr marL="342900" indent="-342900">
              <a:buClr>
                <a:schemeClr val="bg2"/>
              </a:buClr>
              <a:buSzPct val="150000"/>
              <a:buFont typeface="Wide Latin" panose="020A0A07050505020404" pitchFamily="18"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61675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568107"/>
            <a:ext cx="12191999" cy="5599428"/>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2" name="Date Placeholder 1"/>
          <p:cNvSpPr>
            <a:spLocks noGrp="1"/>
          </p:cNvSpPr>
          <p:nvPr>
            <p:ph type="dt" sz="half" idx="10"/>
          </p:nvPr>
        </p:nvSpPr>
        <p:spPr/>
        <p:txBody>
          <a:bodyPr/>
          <a:lstStyle/>
          <a:p>
            <a:fld id="{854EB9DB-02FA-4861-AED1-E0FAF7998CDE}" type="datetime4">
              <a:rPr lang="en-US" smtClean="0"/>
              <a:t>April 22, 2021</a:t>
            </a:fld>
            <a:endParaRPr lang="en-US" dirty="0"/>
          </a:p>
        </p:txBody>
      </p:sp>
      <p:sp>
        <p:nvSpPr>
          <p:cNvPr id="9" name="Rectangle 6" title="rectangle serving as background"/>
          <p:cNvSpPr/>
          <p:nvPr userDrawn="1"/>
        </p:nvSpPr>
        <p:spPr>
          <a:xfrm>
            <a:off x="-7974" y="573323"/>
            <a:ext cx="10558115" cy="5598878"/>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871869 w 10621910"/>
              <a:gd name="connsiteY0" fmla="*/ 7951 h 5587355"/>
              <a:gd name="connsiteX1" fmla="*/ 10621910 w 10621910"/>
              <a:gd name="connsiteY1" fmla="*/ 0 h 5587355"/>
              <a:gd name="connsiteX2" fmla="*/ 8400886 w 10621910"/>
              <a:gd name="connsiteY2" fmla="*/ 5584339 h 5587355"/>
              <a:gd name="connsiteX3" fmla="*/ 0 w 10621910"/>
              <a:gd name="connsiteY3" fmla="*/ 5587355 h 5587355"/>
              <a:gd name="connsiteX4" fmla="*/ 871869 w 10621910"/>
              <a:gd name="connsiteY4" fmla="*/ 7951 h 5587355"/>
              <a:gd name="connsiteX0" fmla="*/ 63795 w 10621910"/>
              <a:gd name="connsiteY0" fmla="*/ 0 h 5590036"/>
              <a:gd name="connsiteX1" fmla="*/ 10621910 w 10621910"/>
              <a:gd name="connsiteY1" fmla="*/ 2681 h 5590036"/>
              <a:gd name="connsiteX2" fmla="*/ 8400886 w 10621910"/>
              <a:gd name="connsiteY2" fmla="*/ 5587020 h 5590036"/>
              <a:gd name="connsiteX3" fmla="*/ 0 w 10621910"/>
              <a:gd name="connsiteY3" fmla="*/ 5590036 h 5590036"/>
              <a:gd name="connsiteX4" fmla="*/ 63795 w 10621910"/>
              <a:gd name="connsiteY4" fmla="*/ 0 h 5590036"/>
              <a:gd name="connsiteX0" fmla="*/ 0 w 10558115"/>
              <a:gd name="connsiteY0" fmla="*/ 0 h 5600669"/>
              <a:gd name="connsiteX1" fmla="*/ 10558115 w 10558115"/>
              <a:gd name="connsiteY1" fmla="*/ 2681 h 5600669"/>
              <a:gd name="connsiteX2" fmla="*/ 8337091 w 10558115"/>
              <a:gd name="connsiteY2" fmla="*/ 5587020 h 5600669"/>
              <a:gd name="connsiteX3" fmla="*/ 10633 w 10558115"/>
              <a:gd name="connsiteY3" fmla="*/ 5600669 h 5600669"/>
              <a:gd name="connsiteX4" fmla="*/ 0 w 10558115"/>
              <a:gd name="connsiteY4" fmla="*/ 0 h 5600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8115" h="5600669">
                <a:moveTo>
                  <a:pt x="0" y="0"/>
                </a:moveTo>
                <a:lnTo>
                  <a:pt x="10558115" y="2681"/>
                </a:lnTo>
                <a:lnTo>
                  <a:pt x="8337091" y="5587020"/>
                </a:lnTo>
                <a:lnTo>
                  <a:pt x="10633" y="5600669"/>
                </a:lnTo>
                <a:cubicBezTo>
                  <a:pt x="7089" y="3733779"/>
                  <a:pt x="3544" y="1866890"/>
                  <a:pt x="0" y="0"/>
                </a:cubicBez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800100" y="3167390"/>
            <a:ext cx="10553699"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GOT A QUESTION? JUST ASK!</a:t>
            </a:r>
            <a:endParaRPr lang="en-US"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558401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609599"/>
            <a:ext cx="12191999" cy="5562601"/>
          </a:xfrm>
          <a:prstGeom prst="rect">
            <a:avLst/>
          </a:prstGeom>
        </p:spPr>
      </p:pic>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Rectangle 6" title="rectangle serving as background"/>
          <p:cNvSpPr/>
          <p:nvPr userDrawn="1"/>
        </p:nvSpPr>
        <p:spPr>
          <a:xfrm>
            <a:off x="0" y="609599"/>
            <a:ext cx="9734139" cy="5582084"/>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139" h="5582084">
                <a:moveTo>
                  <a:pt x="0" y="0"/>
                </a:moveTo>
                <a:lnTo>
                  <a:pt x="9734139" y="7951"/>
                </a:lnTo>
                <a:lnTo>
                  <a:pt x="6960129" y="5568436"/>
                </a:lnTo>
                <a:lnTo>
                  <a:pt x="15903" y="5582084"/>
                </a:lnTo>
                <a:lnTo>
                  <a:pt x="0"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Date Placeholder 1"/>
          <p:cNvSpPr>
            <a:spLocks noGrp="1"/>
          </p:cNvSpPr>
          <p:nvPr>
            <p:ph type="dt" sz="half" idx="10"/>
          </p:nvPr>
        </p:nvSpPr>
        <p:spPr/>
        <p:txBody>
          <a:bodyPr/>
          <a:lstStyle/>
          <a:p>
            <a:fld id="{6B1DDDA0-3F5D-4931-AC2C-81028AD9D263}" type="datetime4">
              <a:rPr lang="en-US" smtClean="0"/>
              <a:t>April 22, 2021</a:t>
            </a:fld>
            <a:endParaRPr lang="en-US" dirty="0"/>
          </a:p>
        </p:txBody>
      </p:sp>
      <p:sp>
        <p:nvSpPr>
          <p:cNvPr id="10" name="TextBox 9"/>
          <p:cNvSpPr txBox="1"/>
          <p:nvPr userDrawn="1"/>
        </p:nvSpPr>
        <p:spPr>
          <a:xfrm>
            <a:off x="800100" y="3167390"/>
            <a:ext cx="10553699"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EDUCATIONAL</a:t>
            </a:r>
            <a:r>
              <a:rPr lang="en-US" sz="2800" baseline="0" dirty="0" smtClean="0">
                <a:solidFill>
                  <a:schemeClr val="bg1"/>
                </a:solidFill>
                <a:latin typeface="Arial Black" panose="020B0A04020102020204" pitchFamily="34" charset="0"/>
              </a:rPr>
              <a:t> RESOURCES</a:t>
            </a:r>
            <a:endParaRPr lang="en-US" sz="2800" dirty="0">
              <a:solidFill>
                <a:schemeClr val="bg1"/>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34237654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und tes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09599"/>
            <a:ext cx="12191999" cy="5562601"/>
          </a:xfrm>
          <a:prstGeom prst="rect">
            <a:avLst/>
          </a:prstGeom>
        </p:spPr>
      </p:pic>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Rectangle 6" title="rectangle serving as background"/>
          <p:cNvSpPr/>
          <p:nvPr userDrawn="1"/>
        </p:nvSpPr>
        <p:spPr>
          <a:xfrm>
            <a:off x="-15905" y="607809"/>
            <a:ext cx="9734139" cy="5582084"/>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139" h="5582084">
                <a:moveTo>
                  <a:pt x="0" y="0"/>
                </a:moveTo>
                <a:lnTo>
                  <a:pt x="9734139" y="7951"/>
                </a:lnTo>
                <a:lnTo>
                  <a:pt x="6960129" y="5568436"/>
                </a:lnTo>
                <a:lnTo>
                  <a:pt x="15903" y="5582084"/>
                </a:lnTo>
                <a:lnTo>
                  <a:pt x="0"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Date Placeholder 1"/>
          <p:cNvSpPr>
            <a:spLocks noGrp="1"/>
          </p:cNvSpPr>
          <p:nvPr>
            <p:ph type="dt" sz="half" idx="10"/>
          </p:nvPr>
        </p:nvSpPr>
        <p:spPr/>
        <p:txBody>
          <a:bodyPr/>
          <a:lstStyle/>
          <a:p>
            <a:fld id="{96B148A0-53F1-4703-8CE9-70A674629BDF}" type="datetime4">
              <a:rPr lang="en-US" smtClean="0"/>
              <a:t>April 22, 2021</a:t>
            </a:fld>
            <a:endParaRPr lang="en-US" dirty="0"/>
          </a:p>
        </p:txBody>
      </p:sp>
    </p:spTree>
    <p:extLst>
      <p:ext uri="{BB962C8B-B14F-4D97-AF65-F5344CB8AC3E}">
        <p14:creationId xmlns:p14="http://schemas.microsoft.com/office/powerpoint/2010/main" val="24144060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key takeaways">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 r="-341"/>
          <a:stretch/>
        </p:blipFill>
        <p:spPr>
          <a:xfrm rot="10800000">
            <a:off x="-34835" y="-26128"/>
            <a:ext cx="12252954" cy="6186299"/>
          </a:xfrm>
          <a:prstGeom prst="rect">
            <a:avLst/>
          </a:prstGeom>
        </p:spPr>
      </p:pic>
      <p:sp>
        <p:nvSpPr>
          <p:cNvPr id="45" name="Rectangle 6" title="rectangle serving as background"/>
          <p:cNvSpPr/>
          <p:nvPr userDrawn="1"/>
        </p:nvSpPr>
        <p:spPr>
          <a:xfrm>
            <a:off x="-1" y="-30367"/>
            <a:ext cx="12211551" cy="6220259"/>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 name="connsiteX0" fmla="*/ 0 w 12227454"/>
              <a:gd name="connsiteY0" fmla="*/ 0 h 5582084"/>
              <a:gd name="connsiteX1" fmla="*/ 9734139 w 12227454"/>
              <a:gd name="connsiteY1" fmla="*/ 7951 h 5582084"/>
              <a:gd name="connsiteX2" fmla="*/ 12227454 w 12227454"/>
              <a:gd name="connsiteY2" fmla="*/ 5568436 h 5582084"/>
              <a:gd name="connsiteX3" fmla="*/ 15903 w 12227454"/>
              <a:gd name="connsiteY3" fmla="*/ 5582084 h 5582084"/>
              <a:gd name="connsiteX4" fmla="*/ 0 w 12227454"/>
              <a:gd name="connsiteY4" fmla="*/ 0 h 5582084"/>
              <a:gd name="connsiteX0" fmla="*/ 0 w 12227454"/>
              <a:gd name="connsiteY0" fmla="*/ 620699 h 6202783"/>
              <a:gd name="connsiteX1" fmla="*/ 12210639 w 12227454"/>
              <a:gd name="connsiteY1" fmla="*/ 0 h 6202783"/>
              <a:gd name="connsiteX2" fmla="*/ 12227454 w 12227454"/>
              <a:gd name="connsiteY2" fmla="*/ 6189135 h 6202783"/>
              <a:gd name="connsiteX3" fmla="*/ 15903 w 12227454"/>
              <a:gd name="connsiteY3" fmla="*/ 6202783 h 6202783"/>
              <a:gd name="connsiteX4" fmla="*/ 0 w 12227454"/>
              <a:gd name="connsiteY4" fmla="*/ 620699 h 6202783"/>
              <a:gd name="connsiteX0" fmla="*/ 3147 w 12211551"/>
              <a:gd name="connsiteY0" fmla="*/ 0 h 6220259"/>
              <a:gd name="connsiteX1" fmla="*/ 12194736 w 12211551"/>
              <a:gd name="connsiteY1" fmla="*/ 17476 h 6220259"/>
              <a:gd name="connsiteX2" fmla="*/ 12211551 w 12211551"/>
              <a:gd name="connsiteY2" fmla="*/ 6206611 h 6220259"/>
              <a:gd name="connsiteX3" fmla="*/ 0 w 12211551"/>
              <a:gd name="connsiteY3" fmla="*/ 6220259 h 6220259"/>
              <a:gd name="connsiteX4" fmla="*/ 3147 w 12211551"/>
              <a:gd name="connsiteY4" fmla="*/ 0 h 622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551" h="6220259">
                <a:moveTo>
                  <a:pt x="3147" y="0"/>
                </a:moveTo>
                <a:lnTo>
                  <a:pt x="12194736" y="17476"/>
                </a:lnTo>
                <a:lnTo>
                  <a:pt x="12211551" y="6206611"/>
                </a:lnTo>
                <a:lnTo>
                  <a:pt x="0" y="6220259"/>
                </a:lnTo>
                <a:lnTo>
                  <a:pt x="3147"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4" name="Title Placeholder 1"/>
          <p:cNvSpPr>
            <a:spLocks noGrp="1"/>
          </p:cNvSpPr>
          <p:nvPr>
            <p:ph type="title"/>
          </p:nvPr>
        </p:nvSpPr>
        <p:spPr>
          <a:xfrm>
            <a:off x="800100" y="571500"/>
            <a:ext cx="10553700" cy="388854"/>
          </a:xfrm>
          <a:prstGeom prst="rect">
            <a:avLst/>
          </a:prstGeom>
        </p:spPr>
        <p:txBody>
          <a:bodyPr vert="horz" lIns="91440" tIns="45720" rIns="91440" bIns="45720" rtlCol="0" anchor="ctr">
            <a:noAutofit/>
          </a:bodyPr>
          <a:lstStyle>
            <a:lvl1pPr algn="ctr">
              <a:defRPr baseline="0">
                <a:solidFill>
                  <a:schemeClr val="bg1"/>
                </a:solidFill>
              </a:defRPr>
            </a:lvl1pPr>
          </a:lstStyle>
          <a:p>
            <a:r>
              <a:rPr lang="en-US" smtClean="0"/>
              <a:t>Click to edit Master title style</a:t>
            </a:r>
            <a:endParaRPr lang="en-US" dirty="0"/>
          </a:p>
        </p:txBody>
      </p:sp>
      <p:grpSp>
        <p:nvGrpSpPr>
          <p:cNvPr id="25" name="Group 24"/>
          <p:cNvGrpSpPr/>
          <p:nvPr userDrawn="1"/>
        </p:nvGrpSpPr>
        <p:grpSpPr>
          <a:xfrm>
            <a:off x="630120" y="1676395"/>
            <a:ext cx="2666005" cy="3960632"/>
            <a:chOff x="419101" y="2211573"/>
            <a:chExt cx="3657600" cy="3794470"/>
          </a:xfrm>
        </p:grpSpPr>
        <p:sp>
          <p:nvSpPr>
            <p:cNvPr id="26" name="Rectangle 25"/>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 Placeholder 26"/>
          <p:cNvSpPr>
            <a:spLocks noGrp="1"/>
          </p:cNvSpPr>
          <p:nvPr>
            <p:ph type="body" sz="quarter" idx="16" hasCustomPrompt="1"/>
          </p:nvPr>
        </p:nvSpPr>
        <p:spPr>
          <a:xfrm>
            <a:off x="630120"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sp>
        <p:nvSpPr>
          <p:cNvPr id="4" name="Footer Placeholder 3"/>
          <p:cNvSpPr>
            <a:spLocks noGrp="1"/>
          </p:cNvSpPr>
          <p:nvPr userDrawn="1">
            <p:ph type="ftr" sz="quarter" idx="11"/>
          </p:nvPr>
        </p:nvSpPr>
        <p:spPr/>
        <p:txBody>
          <a:bodyPr/>
          <a:lstStyle/>
          <a:p>
            <a:endParaRPr lang="en-US" dirty="0"/>
          </a:p>
        </p:txBody>
      </p:sp>
      <p:sp>
        <p:nvSpPr>
          <p:cNvPr id="5" name="Slide Number Placeholder 4"/>
          <p:cNvSpPr>
            <a:spLocks noGrp="1"/>
          </p:cNvSpPr>
          <p:nvPr userDrawn="1">
            <p:ph type="sldNum" sz="quarter" idx="12"/>
          </p:nvPr>
        </p:nvSpPr>
        <p:spPr/>
        <p:txBody>
          <a:bodyPr/>
          <a:lstStyle/>
          <a:p>
            <a:fld id="{C37D8F36-046D-434E-A5C5-5981CDBB4566}" type="slidenum">
              <a:rPr lang="en-US" smtClean="0"/>
              <a:t>‹#›</a:t>
            </a:fld>
            <a:endParaRPr lang="en-US" dirty="0"/>
          </a:p>
        </p:txBody>
      </p:sp>
      <p:sp>
        <p:nvSpPr>
          <p:cNvPr id="3" name="Date Placeholder 2"/>
          <p:cNvSpPr>
            <a:spLocks noGrp="1"/>
          </p:cNvSpPr>
          <p:nvPr userDrawn="1">
            <p:ph type="dt" sz="half" idx="10"/>
          </p:nvPr>
        </p:nvSpPr>
        <p:spPr/>
        <p:txBody>
          <a:bodyPr/>
          <a:lstStyle/>
          <a:p>
            <a:fld id="{9BDE7F71-DD29-49BE-BEA4-9CA74D702BCF}" type="datetime4">
              <a:rPr lang="en-US" smtClean="0"/>
              <a:t>April 22, 2021</a:t>
            </a:fld>
            <a:endParaRPr lang="en-US" dirty="0"/>
          </a:p>
        </p:txBody>
      </p:sp>
      <p:sp>
        <p:nvSpPr>
          <p:cNvPr id="46" name="Text Placeholder 22"/>
          <p:cNvSpPr txBox="1">
            <a:spLocks/>
          </p:cNvSpPr>
          <p:nvPr userDrawn="1"/>
        </p:nvSpPr>
        <p:spPr>
          <a:xfrm>
            <a:off x="1664823" y="2425001"/>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1</a:t>
            </a:r>
            <a:endParaRPr lang="en-US" dirty="0"/>
          </a:p>
        </p:txBody>
      </p:sp>
      <p:grpSp>
        <p:nvGrpSpPr>
          <p:cNvPr id="55" name="Group 54"/>
          <p:cNvGrpSpPr/>
          <p:nvPr userDrawn="1"/>
        </p:nvGrpSpPr>
        <p:grpSpPr>
          <a:xfrm>
            <a:off x="3433610" y="1676395"/>
            <a:ext cx="2666005" cy="3960632"/>
            <a:chOff x="419101" y="2211573"/>
            <a:chExt cx="3657600" cy="3794470"/>
          </a:xfrm>
        </p:grpSpPr>
        <p:sp>
          <p:nvSpPr>
            <p:cNvPr id="56" name="Rectangle 55"/>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 Placeholder 26"/>
          <p:cNvSpPr>
            <a:spLocks noGrp="1"/>
          </p:cNvSpPr>
          <p:nvPr>
            <p:ph type="body" sz="quarter" idx="17" hasCustomPrompt="1"/>
          </p:nvPr>
        </p:nvSpPr>
        <p:spPr>
          <a:xfrm>
            <a:off x="3433610"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sp>
        <p:nvSpPr>
          <p:cNvPr id="59" name="Text Placeholder 22"/>
          <p:cNvSpPr txBox="1">
            <a:spLocks/>
          </p:cNvSpPr>
          <p:nvPr userDrawn="1"/>
        </p:nvSpPr>
        <p:spPr>
          <a:xfrm>
            <a:off x="4468313" y="2425001"/>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2</a:t>
            </a:r>
            <a:endParaRPr lang="en-US" dirty="0"/>
          </a:p>
        </p:txBody>
      </p:sp>
      <p:grpSp>
        <p:nvGrpSpPr>
          <p:cNvPr id="60" name="Group 59"/>
          <p:cNvGrpSpPr/>
          <p:nvPr userDrawn="1"/>
        </p:nvGrpSpPr>
        <p:grpSpPr>
          <a:xfrm>
            <a:off x="6217003" y="1676395"/>
            <a:ext cx="2666005" cy="3960632"/>
            <a:chOff x="419101" y="2211573"/>
            <a:chExt cx="3657600" cy="3794470"/>
          </a:xfrm>
        </p:grpSpPr>
        <p:sp>
          <p:nvSpPr>
            <p:cNvPr id="61" name="Rectangle 60"/>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Placeholder 26"/>
          <p:cNvSpPr>
            <a:spLocks noGrp="1"/>
          </p:cNvSpPr>
          <p:nvPr>
            <p:ph type="body" sz="quarter" idx="18" hasCustomPrompt="1"/>
          </p:nvPr>
        </p:nvSpPr>
        <p:spPr>
          <a:xfrm>
            <a:off x="6217003"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sp>
        <p:nvSpPr>
          <p:cNvPr id="64" name="Text Placeholder 22"/>
          <p:cNvSpPr txBox="1">
            <a:spLocks/>
          </p:cNvSpPr>
          <p:nvPr userDrawn="1"/>
        </p:nvSpPr>
        <p:spPr>
          <a:xfrm>
            <a:off x="7251706" y="2425001"/>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a:t>
            </a:r>
            <a:endParaRPr lang="en-US" dirty="0"/>
          </a:p>
        </p:txBody>
      </p:sp>
      <p:grpSp>
        <p:nvGrpSpPr>
          <p:cNvPr id="65" name="Group 64"/>
          <p:cNvGrpSpPr/>
          <p:nvPr userDrawn="1"/>
        </p:nvGrpSpPr>
        <p:grpSpPr>
          <a:xfrm>
            <a:off x="8990348" y="1676395"/>
            <a:ext cx="2666005" cy="3960632"/>
            <a:chOff x="419101" y="2211573"/>
            <a:chExt cx="3657600" cy="3794470"/>
          </a:xfrm>
        </p:grpSpPr>
        <p:sp>
          <p:nvSpPr>
            <p:cNvPr id="66" name="Rectangle 65"/>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Placeholder 26"/>
          <p:cNvSpPr>
            <a:spLocks noGrp="1"/>
          </p:cNvSpPr>
          <p:nvPr>
            <p:ph type="body" sz="quarter" idx="19" hasCustomPrompt="1"/>
          </p:nvPr>
        </p:nvSpPr>
        <p:spPr>
          <a:xfrm>
            <a:off x="8990348"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sp>
        <p:nvSpPr>
          <p:cNvPr id="69" name="Text Placeholder 22"/>
          <p:cNvSpPr txBox="1">
            <a:spLocks/>
          </p:cNvSpPr>
          <p:nvPr userDrawn="1"/>
        </p:nvSpPr>
        <p:spPr>
          <a:xfrm>
            <a:off x="10025051" y="2425001"/>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4</a:t>
            </a:r>
            <a:endParaRPr lang="en-US" dirty="0"/>
          </a:p>
        </p:txBody>
      </p:sp>
    </p:spTree>
    <p:extLst>
      <p:ext uri="{BB962C8B-B14F-4D97-AF65-F5344CB8AC3E}">
        <p14:creationId xmlns:p14="http://schemas.microsoft.com/office/powerpoint/2010/main" val="369310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bg/>
                                          </p:spTgt>
                                        </p:tgtEl>
                                        <p:attrNameLst>
                                          <p:attrName>style.visibility</p:attrName>
                                        </p:attrNameLst>
                                      </p:cBhvr>
                                      <p:to>
                                        <p:strVal val="visible"/>
                                      </p:to>
                                    </p:set>
                                    <p:animEffect transition="in" filter="fade">
                                      <p:cBhvr>
                                        <p:cTn id="10" dur="500"/>
                                        <p:tgtEl>
                                          <p:spTgt spid="46">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xEl>
                                              <p:pRg st="0" end="0"/>
                                            </p:txEl>
                                          </p:spTgt>
                                        </p:tgtEl>
                                        <p:attrNameLst>
                                          <p:attrName>style.visibility</p:attrName>
                                        </p:attrNameLst>
                                      </p:cBhvr>
                                      <p:to>
                                        <p:strVal val="visible"/>
                                      </p:to>
                                    </p:set>
                                    <p:animEffect transition="in" filter="fade">
                                      <p:cBhvr>
                                        <p:cTn id="13" dur="500"/>
                                        <p:tgtEl>
                                          <p:spTgt spid="4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fade">
                                      <p:cBhvr>
                                        <p:cTn id="16" dur="5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
                                            <p:bg/>
                                          </p:spTgt>
                                        </p:tgtEl>
                                        <p:attrNameLst>
                                          <p:attrName>style.visibility</p:attrName>
                                        </p:attrNameLst>
                                      </p:cBhvr>
                                      <p:to>
                                        <p:strVal val="visible"/>
                                      </p:to>
                                    </p:set>
                                    <p:animEffect transition="in" filter="fade">
                                      <p:cBhvr>
                                        <p:cTn id="24" dur="500"/>
                                        <p:tgtEl>
                                          <p:spTgt spid="59">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animEffect transition="in" filter="fade">
                                      <p:cBhvr>
                                        <p:cTn id="27" dur="500"/>
                                        <p:tgtEl>
                                          <p:spTgt spid="5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8">
                                            <p:txEl>
                                              <p:pRg st="0" end="0"/>
                                            </p:txEl>
                                          </p:spTgt>
                                        </p:tgtEl>
                                        <p:attrNameLst>
                                          <p:attrName>style.visibility</p:attrName>
                                        </p:attrNameLst>
                                      </p:cBhvr>
                                      <p:to>
                                        <p:strVal val="visible"/>
                                      </p:to>
                                    </p:set>
                                    <p:animEffect transition="in" filter="fade">
                                      <p:cBhvr>
                                        <p:cTn id="30" dur="500"/>
                                        <p:tgtEl>
                                          <p:spTgt spid="5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4">
                                            <p:bg/>
                                          </p:spTgt>
                                        </p:tgtEl>
                                        <p:attrNameLst>
                                          <p:attrName>style.visibility</p:attrName>
                                        </p:attrNameLst>
                                      </p:cBhvr>
                                      <p:to>
                                        <p:strVal val="visible"/>
                                      </p:to>
                                    </p:set>
                                    <p:animEffect transition="in" filter="fade">
                                      <p:cBhvr>
                                        <p:cTn id="38" dur="500"/>
                                        <p:tgtEl>
                                          <p:spTgt spid="64">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4">
                                            <p:txEl>
                                              <p:pRg st="0" end="0"/>
                                            </p:txEl>
                                          </p:spTgt>
                                        </p:tgtEl>
                                        <p:attrNameLst>
                                          <p:attrName>style.visibility</p:attrName>
                                        </p:attrNameLst>
                                      </p:cBhvr>
                                      <p:to>
                                        <p:strVal val="visible"/>
                                      </p:to>
                                    </p:set>
                                    <p:animEffect transition="in" filter="fade">
                                      <p:cBhvr>
                                        <p:cTn id="41" dur="500"/>
                                        <p:tgtEl>
                                          <p:spTgt spid="64">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xEl>
                                              <p:pRg st="0" end="0"/>
                                            </p:txEl>
                                          </p:spTgt>
                                        </p:tgtEl>
                                        <p:attrNameLst>
                                          <p:attrName>style.visibility</p:attrName>
                                        </p:attrNameLst>
                                      </p:cBhvr>
                                      <p:to>
                                        <p:strVal val="visible"/>
                                      </p:to>
                                    </p:set>
                                    <p:animEffect transition="in" filter="fade">
                                      <p:cBhvr>
                                        <p:cTn id="44" dur="500"/>
                                        <p:tgtEl>
                                          <p:spTgt spid="6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bg/>
                                          </p:spTgt>
                                        </p:tgtEl>
                                        <p:attrNameLst>
                                          <p:attrName>style.visibility</p:attrName>
                                        </p:attrNameLst>
                                      </p:cBhvr>
                                      <p:to>
                                        <p:strVal val="visible"/>
                                      </p:to>
                                    </p:set>
                                    <p:animEffect transition="in" filter="fade">
                                      <p:cBhvr>
                                        <p:cTn id="52" dur="500"/>
                                        <p:tgtEl>
                                          <p:spTgt spid="69">
                                            <p:bg/>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xEl>
                                              <p:pRg st="0" end="0"/>
                                            </p:txEl>
                                          </p:spTgt>
                                        </p:tgtEl>
                                        <p:attrNameLst>
                                          <p:attrName>style.visibility</p:attrName>
                                        </p:attrNameLst>
                                      </p:cBhvr>
                                      <p:to>
                                        <p:strVal val="visible"/>
                                      </p:to>
                                    </p:set>
                                    <p:animEffect transition="in" filter="fade">
                                      <p:cBhvr>
                                        <p:cTn id="55" dur="500"/>
                                        <p:tgtEl>
                                          <p:spTgt spid="69">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8">
                                            <p:txEl>
                                              <p:pRg st="0" end="0"/>
                                            </p:txEl>
                                          </p:spTgt>
                                        </p:tgtEl>
                                        <p:attrNameLst>
                                          <p:attrName>style.visibility</p:attrName>
                                        </p:attrNameLst>
                                      </p:cBhvr>
                                      <p:to>
                                        <p:strVal val="visible"/>
                                      </p:to>
                                    </p:set>
                                    <p:animEffect transition="in" filter="fade">
                                      <p:cBhvr>
                                        <p:cTn id="58"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6" grpId="0" uiExpand="1" build="p" animBg="1">
        <p:tmplLst>
          <p:tmpl>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uiExpand="1" build="p" animBg="1">
        <p:tmplLst>
          <p:tmpl>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uiExpand="1" build="p" animBg="1">
        <p:tmplLst>
          <p:tmpl>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uiExpand="1" build="p" animBg="1">
        <p:tmplLst>
          <p:tmpl>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resenter">
    <p:spTree>
      <p:nvGrpSpPr>
        <p:cNvPr id="1" name=""/>
        <p:cNvGrpSpPr/>
        <p:nvPr/>
      </p:nvGrpSpPr>
      <p:grpSpPr>
        <a:xfrm>
          <a:off x="0" y="0"/>
          <a:ext cx="0" cy="0"/>
          <a:chOff x="0" y="0"/>
          <a:chExt cx="0" cy="0"/>
        </a:xfrm>
      </p:grpSpPr>
      <p:pic>
        <p:nvPicPr>
          <p:cNvPr id="34" name="Picture 33"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29028"/>
            <a:ext cx="12201525" cy="2447515"/>
          </a:xfrm>
          <a:prstGeom prst="rect">
            <a:avLst/>
          </a:prstGeom>
        </p:spPr>
      </p:pic>
      <p:sp>
        <p:nvSpPr>
          <p:cNvPr id="35" name="Title 1"/>
          <p:cNvSpPr>
            <a:spLocks noGrp="1"/>
          </p:cNvSpPr>
          <p:nvPr>
            <p:ph type="ctrTitle" hasCustomPrompt="1"/>
          </p:nvPr>
        </p:nvSpPr>
        <p:spPr>
          <a:xfrm>
            <a:off x="800100" y="476268"/>
            <a:ext cx="7206917" cy="785700"/>
          </a:xfrm>
        </p:spPr>
        <p:txBody>
          <a:bodyPr bIns="0" anchor="b"/>
          <a:lstStyle>
            <a:lvl1pPr algn="l">
              <a:defRPr sz="3600" baseline="0">
                <a:solidFill>
                  <a:schemeClr val="bg1"/>
                </a:solidFill>
              </a:defRPr>
            </a:lvl1pPr>
          </a:lstStyle>
          <a:p>
            <a:r>
              <a:rPr lang="en-US" dirty="0" smtClean="0"/>
              <a:t>Insert name of webinar</a:t>
            </a:r>
            <a:endParaRPr lang="en-US" dirty="0"/>
          </a:p>
        </p:txBody>
      </p:sp>
      <p:sp>
        <p:nvSpPr>
          <p:cNvPr id="36" name="Subtitle 2"/>
          <p:cNvSpPr>
            <a:spLocks noGrp="1"/>
          </p:cNvSpPr>
          <p:nvPr>
            <p:ph type="subTitle" idx="1" hasCustomPrompt="1"/>
          </p:nvPr>
        </p:nvSpPr>
        <p:spPr>
          <a:xfrm>
            <a:off x="800100" y="1301013"/>
            <a:ext cx="6789258" cy="346359"/>
          </a:xfrm>
        </p:spPr>
        <p:txBody>
          <a:bodyPr lIns="0" tIns="0" bIns="0">
            <a:normAutofit/>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a tagline of what this Training is about</a:t>
            </a:r>
            <a:endParaRPr lang="en-US" dirty="0"/>
          </a:p>
        </p:txBody>
      </p:sp>
      <p:sp>
        <p:nvSpPr>
          <p:cNvPr id="28" name="Picture Placeholder 11"/>
          <p:cNvSpPr>
            <a:spLocks noGrp="1"/>
          </p:cNvSpPr>
          <p:nvPr>
            <p:ph type="pic" sz="quarter" idx="14" hasCustomPrompt="1"/>
          </p:nvPr>
        </p:nvSpPr>
        <p:spPr>
          <a:xfrm>
            <a:off x="800100" y="3253496"/>
            <a:ext cx="1792167" cy="1801768"/>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9" name="Text Placeholder 15"/>
          <p:cNvSpPr>
            <a:spLocks noGrp="1"/>
          </p:cNvSpPr>
          <p:nvPr>
            <p:ph type="body" sz="quarter" idx="16" hasCustomPrompt="1"/>
          </p:nvPr>
        </p:nvSpPr>
        <p:spPr>
          <a:xfrm>
            <a:off x="2835275" y="3867433"/>
            <a:ext cx="2995613" cy="388938"/>
          </a:xfrm>
        </p:spPr>
        <p:txBody>
          <a:bodyPr>
            <a:noAutofit/>
          </a:bodyPr>
          <a:lstStyle>
            <a:lvl1pPr marL="0" indent="0">
              <a:buNone/>
              <a:defRPr sz="2400"/>
            </a:lvl1pPr>
          </a:lstStyle>
          <a:p>
            <a:pPr lvl="0"/>
            <a:r>
              <a:rPr lang="en-US" dirty="0" smtClean="0"/>
              <a:t>Presenter Name</a:t>
            </a:r>
            <a:endParaRPr lang="en-US" dirty="0"/>
          </a:p>
        </p:txBody>
      </p:sp>
      <p:sp>
        <p:nvSpPr>
          <p:cNvPr id="30" name="Text Placeholder 13"/>
          <p:cNvSpPr>
            <a:spLocks noGrp="1"/>
          </p:cNvSpPr>
          <p:nvPr>
            <p:ph type="body" sz="quarter" idx="15" hasCustomPrompt="1"/>
          </p:nvPr>
        </p:nvSpPr>
        <p:spPr>
          <a:xfrm>
            <a:off x="2827564" y="4174435"/>
            <a:ext cx="2990850" cy="302149"/>
          </a:xfr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31" name="Picture Placeholder 11"/>
          <p:cNvSpPr>
            <a:spLocks noGrp="1"/>
          </p:cNvSpPr>
          <p:nvPr>
            <p:ph type="pic" sz="quarter" idx="17" hasCustomPrompt="1"/>
          </p:nvPr>
        </p:nvSpPr>
        <p:spPr>
          <a:xfrm>
            <a:off x="6715871" y="3253496"/>
            <a:ext cx="1792167" cy="1801768"/>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32" name="Text Placeholder 15"/>
          <p:cNvSpPr>
            <a:spLocks noGrp="1"/>
          </p:cNvSpPr>
          <p:nvPr>
            <p:ph type="body" sz="quarter" idx="19" hasCustomPrompt="1"/>
          </p:nvPr>
        </p:nvSpPr>
        <p:spPr>
          <a:xfrm>
            <a:off x="8751046" y="3867433"/>
            <a:ext cx="2995613" cy="388938"/>
          </a:xfrm>
        </p:spPr>
        <p:txBody>
          <a:bodyPr>
            <a:noAutofit/>
          </a:bodyPr>
          <a:lstStyle>
            <a:lvl1pPr marL="0" indent="0">
              <a:buNone/>
              <a:defRPr sz="2400"/>
            </a:lvl1pPr>
          </a:lstStyle>
          <a:p>
            <a:pPr lvl="0"/>
            <a:r>
              <a:rPr lang="en-US" dirty="0" smtClean="0"/>
              <a:t>Presenter Name</a:t>
            </a:r>
            <a:endParaRPr lang="en-US" dirty="0"/>
          </a:p>
        </p:txBody>
      </p:sp>
      <p:sp>
        <p:nvSpPr>
          <p:cNvPr id="33" name="Text Placeholder 13"/>
          <p:cNvSpPr>
            <a:spLocks noGrp="1"/>
          </p:cNvSpPr>
          <p:nvPr>
            <p:ph type="body" sz="quarter" idx="18" hasCustomPrompt="1"/>
          </p:nvPr>
        </p:nvSpPr>
        <p:spPr>
          <a:xfrm>
            <a:off x="8743335" y="4174435"/>
            <a:ext cx="2990850" cy="302149"/>
          </a:xfr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cxnSp>
        <p:nvCxnSpPr>
          <p:cNvPr id="14" name="Straight Connector 13"/>
          <p:cNvCxnSpPr/>
          <p:nvPr userDrawn="1"/>
        </p:nvCxnSpPr>
        <p:spPr>
          <a:xfrm>
            <a:off x="11358770" y="6383609"/>
            <a:ext cx="0" cy="27338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9" name="Date Placeholder 3"/>
          <p:cNvSpPr>
            <a:spLocks noGrp="1"/>
          </p:cNvSpPr>
          <p:nvPr>
            <p:ph type="dt" sz="half" idx="10"/>
          </p:nvPr>
        </p:nvSpPr>
        <p:spPr>
          <a:xfrm>
            <a:off x="8610600" y="7217588"/>
            <a:ext cx="2743200" cy="365125"/>
          </a:xfrm>
        </p:spPr>
        <p:txBody>
          <a:bodyPr/>
          <a:lstStyle/>
          <a:p>
            <a:fld id="{66B2E3B6-8E75-46FF-82E5-C10819989B26}" type="datetime4">
              <a:rPr lang="en-US" smtClean="0"/>
              <a:t>April 22, 2021</a:t>
            </a:fld>
            <a:endParaRPr lang="en-US" dirty="0"/>
          </a:p>
        </p:txBody>
      </p:sp>
      <p:sp>
        <p:nvSpPr>
          <p:cNvPr id="12" name="Text Placeholder 11"/>
          <p:cNvSpPr>
            <a:spLocks noGrp="1"/>
          </p:cNvSpPr>
          <p:nvPr>
            <p:ph type="body" sz="quarter" idx="20" hasCustomPrompt="1"/>
          </p:nvPr>
        </p:nvSpPr>
        <p:spPr>
          <a:xfrm>
            <a:off x="8610600" y="6356350"/>
            <a:ext cx="2649538" cy="365125"/>
          </a:xfrm>
        </p:spPr>
        <p:txBody>
          <a:bodyPr rIns="0">
            <a:normAutofit/>
          </a:bodyPr>
          <a:lstStyle>
            <a:lvl1pPr marL="0" indent="0" algn="r">
              <a:buNone/>
              <a:defRPr sz="1800" baseline="0">
                <a:solidFill>
                  <a:schemeClr val="accent1"/>
                </a:solidFill>
              </a:defRPr>
            </a:lvl1pPr>
          </a:lstStyle>
          <a:p>
            <a:pPr lvl="0"/>
            <a:r>
              <a:rPr lang="en-US" dirty="0" smtClean="0"/>
              <a:t>Enter Presentation date</a:t>
            </a:r>
            <a:endParaRPr lang="en-US" dirty="0"/>
          </a:p>
        </p:txBody>
      </p:sp>
    </p:spTree>
    <p:extLst>
      <p:ext uri="{BB962C8B-B14F-4D97-AF65-F5344CB8AC3E}">
        <p14:creationId xmlns:p14="http://schemas.microsoft.com/office/powerpoint/2010/main" val="37385551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key takeaways">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 r="-341"/>
          <a:stretch/>
        </p:blipFill>
        <p:spPr>
          <a:xfrm rot="10800000">
            <a:off x="-34835" y="-26128"/>
            <a:ext cx="12252954" cy="6186299"/>
          </a:xfrm>
          <a:prstGeom prst="rect">
            <a:avLst/>
          </a:prstGeom>
        </p:spPr>
      </p:pic>
      <p:sp>
        <p:nvSpPr>
          <p:cNvPr id="45" name="Rectangle 6" title="rectangle serving as background"/>
          <p:cNvSpPr/>
          <p:nvPr userDrawn="1"/>
        </p:nvSpPr>
        <p:spPr>
          <a:xfrm>
            <a:off x="-1" y="-30367"/>
            <a:ext cx="12211551" cy="6190539"/>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 name="connsiteX0" fmla="*/ 0 w 12227454"/>
              <a:gd name="connsiteY0" fmla="*/ 0 h 5582084"/>
              <a:gd name="connsiteX1" fmla="*/ 9734139 w 12227454"/>
              <a:gd name="connsiteY1" fmla="*/ 7951 h 5582084"/>
              <a:gd name="connsiteX2" fmla="*/ 12227454 w 12227454"/>
              <a:gd name="connsiteY2" fmla="*/ 5568436 h 5582084"/>
              <a:gd name="connsiteX3" fmla="*/ 15903 w 12227454"/>
              <a:gd name="connsiteY3" fmla="*/ 5582084 h 5582084"/>
              <a:gd name="connsiteX4" fmla="*/ 0 w 12227454"/>
              <a:gd name="connsiteY4" fmla="*/ 0 h 5582084"/>
              <a:gd name="connsiteX0" fmla="*/ 0 w 12227454"/>
              <a:gd name="connsiteY0" fmla="*/ 620699 h 6202783"/>
              <a:gd name="connsiteX1" fmla="*/ 12210639 w 12227454"/>
              <a:gd name="connsiteY1" fmla="*/ 0 h 6202783"/>
              <a:gd name="connsiteX2" fmla="*/ 12227454 w 12227454"/>
              <a:gd name="connsiteY2" fmla="*/ 6189135 h 6202783"/>
              <a:gd name="connsiteX3" fmla="*/ 15903 w 12227454"/>
              <a:gd name="connsiteY3" fmla="*/ 6202783 h 6202783"/>
              <a:gd name="connsiteX4" fmla="*/ 0 w 12227454"/>
              <a:gd name="connsiteY4" fmla="*/ 620699 h 6202783"/>
              <a:gd name="connsiteX0" fmla="*/ 3147 w 12211551"/>
              <a:gd name="connsiteY0" fmla="*/ 0 h 6220259"/>
              <a:gd name="connsiteX1" fmla="*/ 12194736 w 12211551"/>
              <a:gd name="connsiteY1" fmla="*/ 17476 h 6220259"/>
              <a:gd name="connsiteX2" fmla="*/ 12211551 w 12211551"/>
              <a:gd name="connsiteY2" fmla="*/ 6206611 h 6220259"/>
              <a:gd name="connsiteX3" fmla="*/ 0 w 12211551"/>
              <a:gd name="connsiteY3" fmla="*/ 6220259 h 6220259"/>
              <a:gd name="connsiteX4" fmla="*/ 3147 w 12211551"/>
              <a:gd name="connsiteY4" fmla="*/ 0 h 622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551" h="6220259">
                <a:moveTo>
                  <a:pt x="3147" y="0"/>
                </a:moveTo>
                <a:lnTo>
                  <a:pt x="12194736" y="17476"/>
                </a:lnTo>
                <a:lnTo>
                  <a:pt x="12211551" y="6206611"/>
                </a:lnTo>
                <a:lnTo>
                  <a:pt x="0" y="6220259"/>
                </a:lnTo>
                <a:lnTo>
                  <a:pt x="3147"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4" name="Title Placeholder 1"/>
          <p:cNvSpPr>
            <a:spLocks noGrp="1"/>
          </p:cNvSpPr>
          <p:nvPr>
            <p:ph type="title"/>
          </p:nvPr>
        </p:nvSpPr>
        <p:spPr>
          <a:xfrm>
            <a:off x="800100" y="571500"/>
            <a:ext cx="10553700" cy="388854"/>
          </a:xfrm>
          <a:prstGeom prst="rect">
            <a:avLst/>
          </a:prstGeom>
        </p:spPr>
        <p:txBody>
          <a:bodyPr vert="horz" lIns="91440" tIns="45720" rIns="91440" bIns="45720" rtlCol="0" anchor="ctr">
            <a:noAutofit/>
          </a:bodyPr>
          <a:lstStyle>
            <a:lvl1pPr algn="ctr">
              <a:defRPr baseline="0">
                <a:solidFill>
                  <a:schemeClr val="bg1"/>
                </a:solidFill>
              </a:defRPr>
            </a:lvl1pPr>
          </a:lstStyle>
          <a:p>
            <a:r>
              <a:rPr lang="en-US" smtClean="0"/>
              <a:t>Click to edit Master title style</a:t>
            </a:r>
            <a:endParaRPr lang="en-US" dirty="0"/>
          </a:p>
        </p:txBody>
      </p:sp>
      <p:grpSp>
        <p:nvGrpSpPr>
          <p:cNvPr id="25" name="Group 24"/>
          <p:cNvGrpSpPr/>
          <p:nvPr userDrawn="1"/>
        </p:nvGrpSpPr>
        <p:grpSpPr>
          <a:xfrm>
            <a:off x="1742679" y="1676395"/>
            <a:ext cx="2666005" cy="3960632"/>
            <a:chOff x="419101" y="2211573"/>
            <a:chExt cx="3657600" cy="3794470"/>
          </a:xfrm>
        </p:grpSpPr>
        <p:sp>
          <p:nvSpPr>
            <p:cNvPr id="26" name="Rectangle 25"/>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 Placeholder 26"/>
          <p:cNvSpPr>
            <a:spLocks noGrp="1"/>
          </p:cNvSpPr>
          <p:nvPr>
            <p:ph type="body" sz="quarter" idx="16" hasCustomPrompt="1"/>
          </p:nvPr>
        </p:nvSpPr>
        <p:spPr>
          <a:xfrm>
            <a:off x="1742679"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grpSp>
        <p:nvGrpSpPr>
          <p:cNvPr id="30" name="Group 29"/>
          <p:cNvGrpSpPr/>
          <p:nvPr userDrawn="1"/>
        </p:nvGrpSpPr>
        <p:grpSpPr>
          <a:xfrm>
            <a:off x="4724400" y="1676395"/>
            <a:ext cx="2666005" cy="3960632"/>
            <a:chOff x="419101" y="2211573"/>
            <a:chExt cx="3657600" cy="3794470"/>
          </a:xfrm>
        </p:grpSpPr>
        <p:sp>
          <p:nvSpPr>
            <p:cNvPr id="31" name="Rectangle 30"/>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Placeholder 26"/>
          <p:cNvSpPr>
            <a:spLocks noGrp="1"/>
          </p:cNvSpPr>
          <p:nvPr>
            <p:ph type="body" sz="quarter" idx="18" hasCustomPrompt="1"/>
          </p:nvPr>
        </p:nvSpPr>
        <p:spPr>
          <a:xfrm>
            <a:off x="4724400"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grpSp>
        <p:nvGrpSpPr>
          <p:cNvPr id="35" name="Group 34"/>
          <p:cNvGrpSpPr/>
          <p:nvPr userDrawn="1"/>
        </p:nvGrpSpPr>
        <p:grpSpPr>
          <a:xfrm>
            <a:off x="7705512" y="1676395"/>
            <a:ext cx="2666005" cy="3960632"/>
            <a:chOff x="419101" y="2211573"/>
            <a:chExt cx="3657600" cy="3794470"/>
          </a:xfrm>
        </p:grpSpPr>
        <p:sp>
          <p:nvSpPr>
            <p:cNvPr id="36" name="Rectangle 35"/>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 Placeholder 26"/>
          <p:cNvSpPr>
            <a:spLocks noGrp="1"/>
          </p:cNvSpPr>
          <p:nvPr>
            <p:ph type="body" sz="quarter" idx="20" hasCustomPrompt="1"/>
          </p:nvPr>
        </p:nvSpPr>
        <p:spPr>
          <a:xfrm>
            <a:off x="7705512"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7D8F36-046D-434E-A5C5-5981CDBB4566}" type="slidenum">
              <a:rPr lang="en-US" smtClean="0"/>
              <a:t>‹#›</a:t>
            </a:fld>
            <a:endParaRPr lang="en-US" dirty="0"/>
          </a:p>
        </p:txBody>
      </p:sp>
      <p:sp>
        <p:nvSpPr>
          <p:cNvPr id="3" name="Date Placeholder 2"/>
          <p:cNvSpPr>
            <a:spLocks noGrp="1"/>
          </p:cNvSpPr>
          <p:nvPr>
            <p:ph type="dt" sz="half" idx="10"/>
          </p:nvPr>
        </p:nvSpPr>
        <p:spPr/>
        <p:txBody>
          <a:bodyPr/>
          <a:lstStyle/>
          <a:p>
            <a:fld id="{295DEBD6-CACF-482B-829A-A603A4750C5A}" type="datetime4">
              <a:rPr lang="en-US" smtClean="0"/>
              <a:t>April 22, 2021</a:t>
            </a:fld>
            <a:endParaRPr lang="en-US" dirty="0"/>
          </a:p>
        </p:txBody>
      </p:sp>
      <p:sp>
        <p:nvSpPr>
          <p:cNvPr id="41" name="Text Placeholder 22"/>
          <p:cNvSpPr txBox="1">
            <a:spLocks/>
          </p:cNvSpPr>
          <p:nvPr userDrawn="1"/>
        </p:nvSpPr>
        <p:spPr>
          <a:xfrm>
            <a:off x="2777382" y="2420189"/>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1</a:t>
            </a:r>
            <a:endParaRPr lang="en-US" dirty="0"/>
          </a:p>
        </p:txBody>
      </p:sp>
      <p:sp>
        <p:nvSpPr>
          <p:cNvPr id="42" name="Text Placeholder 22"/>
          <p:cNvSpPr txBox="1">
            <a:spLocks/>
          </p:cNvSpPr>
          <p:nvPr userDrawn="1"/>
        </p:nvSpPr>
        <p:spPr>
          <a:xfrm>
            <a:off x="5807779" y="2420189"/>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2</a:t>
            </a:r>
            <a:endParaRPr lang="en-US" dirty="0"/>
          </a:p>
        </p:txBody>
      </p:sp>
      <p:sp>
        <p:nvSpPr>
          <p:cNvPr id="43" name="Text Placeholder 22"/>
          <p:cNvSpPr txBox="1">
            <a:spLocks/>
          </p:cNvSpPr>
          <p:nvPr userDrawn="1"/>
        </p:nvSpPr>
        <p:spPr>
          <a:xfrm>
            <a:off x="8740215" y="2420189"/>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a:t>
            </a:r>
            <a:endParaRPr lang="en-US" dirty="0"/>
          </a:p>
        </p:txBody>
      </p:sp>
    </p:spTree>
    <p:extLst>
      <p:ext uri="{BB962C8B-B14F-4D97-AF65-F5344CB8AC3E}">
        <p14:creationId xmlns:p14="http://schemas.microsoft.com/office/powerpoint/2010/main" val="354635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bg/>
                                          </p:spTgt>
                                        </p:tgtEl>
                                        <p:attrNameLst>
                                          <p:attrName>style.visibility</p:attrName>
                                        </p:attrNameLst>
                                      </p:cBhvr>
                                      <p:to>
                                        <p:strVal val="visible"/>
                                      </p:to>
                                    </p:set>
                                    <p:animEffect transition="in" filter="fade">
                                      <p:cBhvr>
                                        <p:cTn id="10" dur="500"/>
                                        <p:tgtEl>
                                          <p:spTgt spid="41">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fade">
                                      <p:cBhvr>
                                        <p:cTn id="13" dur="500"/>
                                        <p:tgtEl>
                                          <p:spTgt spid="4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fade">
                                      <p:cBhvr>
                                        <p:cTn id="16" dur="5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bg/>
                                          </p:spTgt>
                                        </p:tgtEl>
                                        <p:attrNameLst>
                                          <p:attrName>style.visibility</p:attrName>
                                        </p:attrNameLst>
                                      </p:cBhvr>
                                      <p:to>
                                        <p:strVal val="visible"/>
                                      </p:to>
                                    </p:set>
                                    <p:animEffect transition="in" filter="fade">
                                      <p:cBhvr>
                                        <p:cTn id="24" dur="500"/>
                                        <p:tgtEl>
                                          <p:spTgt spid="42">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xEl>
                                              <p:pRg st="0" end="0"/>
                                            </p:txEl>
                                          </p:spTgt>
                                        </p:tgtEl>
                                        <p:attrNameLst>
                                          <p:attrName>style.visibility</p:attrName>
                                        </p:attrNameLst>
                                      </p:cBhvr>
                                      <p:to>
                                        <p:strVal val="visible"/>
                                      </p:to>
                                    </p:set>
                                    <p:animEffect transition="in" filter="fade">
                                      <p:cBhvr>
                                        <p:cTn id="27" dur="500"/>
                                        <p:tgtEl>
                                          <p:spTgt spid="42">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xEl>
                                              <p:pRg st="0" end="0"/>
                                            </p:txEl>
                                          </p:spTgt>
                                        </p:tgtEl>
                                        <p:attrNameLst>
                                          <p:attrName>style.visibility</p:attrName>
                                        </p:attrNameLst>
                                      </p:cBhvr>
                                      <p:to>
                                        <p:strVal val="visible"/>
                                      </p:to>
                                    </p:set>
                                    <p:animEffect transition="in" filter="fade">
                                      <p:cBhvr>
                                        <p:cTn id="30" dur="500"/>
                                        <p:tgtEl>
                                          <p:spTgt spid="3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bg/>
                                          </p:spTgt>
                                        </p:tgtEl>
                                        <p:attrNameLst>
                                          <p:attrName>style.visibility</p:attrName>
                                        </p:attrNameLst>
                                      </p:cBhvr>
                                      <p:to>
                                        <p:strVal val="visible"/>
                                      </p:to>
                                    </p:set>
                                    <p:animEffect transition="in" filter="fade">
                                      <p:cBhvr>
                                        <p:cTn id="38" dur="500"/>
                                        <p:tgtEl>
                                          <p:spTgt spid="43">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500"/>
                                        <p:tgtEl>
                                          <p:spTgt spid="43">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xEl>
                                              <p:pRg st="0" end="0"/>
                                            </p:txEl>
                                          </p:spTgt>
                                        </p:tgtEl>
                                        <p:attrNameLst>
                                          <p:attrName>style.visibility</p:attrName>
                                        </p:attrNameLst>
                                      </p:cBhvr>
                                      <p:to>
                                        <p:strVal val="visible"/>
                                      </p:to>
                                    </p:set>
                                    <p:animEffect transition="in" filter="fade">
                                      <p:cBhvr>
                                        <p:cTn id="44"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uiExpand="1" build="p" animBg="1">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uiExpand="1" build="p" animBg="1">
        <p:tmplLst>
          <p:tmpl>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uiExpand="1" build="p" animBg="1">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800098" y="624665"/>
            <a:ext cx="10553701" cy="388854"/>
          </a:xfrm>
        </p:spPr>
        <p:txBody>
          <a:bodyPr/>
          <a:lstStyle/>
          <a:p>
            <a:r>
              <a:rPr lang="en-US" smtClean="0"/>
              <a:t>Click to edit Master title style</a:t>
            </a:r>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35448628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eps Layout">
    <p:spTree>
      <p:nvGrpSpPr>
        <p:cNvPr id="1" name=""/>
        <p:cNvGrpSpPr/>
        <p:nvPr/>
      </p:nvGrpSpPr>
      <p:grpSpPr>
        <a:xfrm>
          <a:off x="0" y="0"/>
          <a:ext cx="0" cy="0"/>
          <a:chOff x="0" y="0"/>
          <a:chExt cx="0" cy="0"/>
        </a:xfrm>
      </p:grpSpPr>
      <p:sp>
        <p:nvSpPr>
          <p:cNvPr id="3" name="Freeform 5"/>
          <p:cNvSpPr>
            <a:spLocks/>
          </p:cNvSpPr>
          <p:nvPr userDrawn="1"/>
        </p:nvSpPr>
        <p:spPr bwMode="auto">
          <a:xfrm>
            <a:off x="0" y="1731637"/>
            <a:ext cx="2600282" cy="859033"/>
          </a:xfrm>
          <a:custGeom>
            <a:avLst/>
            <a:gdLst>
              <a:gd name="T0" fmla="*/ 634 w 638"/>
              <a:gd name="T1" fmla="*/ 120 h 259"/>
              <a:gd name="T2" fmla="*/ 592 w 638"/>
              <a:gd name="T3" fmla="*/ 74 h 259"/>
              <a:gd name="T4" fmla="*/ 584 w 638"/>
              <a:gd name="T5" fmla="*/ 65 h 259"/>
              <a:gd name="T6" fmla="*/ 555 w 638"/>
              <a:gd name="T7" fmla="*/ 33 h 259"/>
              <a:gd name="T8" fmla="*/ 534 w 638"/>
              <a:gd name="T9" fmla="*/ 10 h 259"/>
              <a:gd name="T10" fmla="*/ 534 w 638"/>
              <a:gd name="T11" fmla="*/ 9 h 259"/>
              <a:gd name="T12" fmla="*/ 525 w 638"/>
              <a:gd name="T13" fmla="*/ 0 h 259"/>
              <a:gd name="T14" fmla="*/ 0 w 638"/>
              <a:gd name="T15" fmla="*/ 0 h 259"/>
              <a:gd name="T16" fmla="*/ 0 w 638"/>
              <a:gd name="T17" fmla="*/ 259 h 259"/>
              <a:gd name="T18" fmla="*/ 525 w 638"/>
              <a:gd name="T19" fmla="*/ 259 h 259"/>
              <a:gd name="T20" fmla="*/ 534 w 638"/>
              <a:gd name="T21" fmla="*/ 250 h 259"/>
              <a:gd name="T22" fmla="*/ 534 w 638"/>
              <a:gd name="T23" fmla="*/ 250 h 259"/>
              <a:gd name="T24" fmla="*/ 555 w 638"/>
              <a:gd name="T25" fmla="*/ 226 h 259"/>
              <a:gd name="T26" fmla="*/ 584 w 638"/>
              <a:gd name="T27" fmla="*/ 194 h 259"/>
              <a:gd name="T28" fmla="*/ 592 w 638"/>
              <a:gd name="T29" fmla="*/ 185 h 259"/>
              <a:gd name="T30" fmla="*/ 634 w 638"/>
              <a:gd name="T31" fmla="*/ 139 h 259"/>
              <a:gd name="T32" fmla="*/ 634 w 638"/>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9">
                <a:moveTo>
                  <a:pt x="634" y="120"/>
                </a:moveTo>
                <a:cubicBezTo>
                  <a:pt x="592" y="74"/>
                  <a:pt x="592" y="74"/>
                  <a:pt x="592" y="74"/>
                </a:cubicBezTo>
                <a:cubicBezTo>
                  <a:pt x="590" y="72"/>
                  <a:pt x="587" y="68"/>
                  <a:pt x="584" y="65"/>
                </a:cubicBezTo>
                <a:cubicBezTo>
                  <a:pt x="555" y="33"/>
                  <a:pt x="555" y="33"/>
                  <a:pt x="555" y="33"/>
                </a:cubicBezTo>
                <a:cubicBezTo>
                  <a:pt x="534" y="10"/>
                  <a:pt x="534" y="10"/>
                  <a:pt x="534" y="10"/>
                </a:cubicBezTo>
                <a:cubicBezTo>
                  <a:pt x="534" y="9"/>
                  <a:pt x="534" y="9"/>
                  <a:pt x="534" y="9"/>
                </a:cubicBezTo>
                <a:cubicBezTo>
                  <a:pt x="525" y="0"/>
                  <a:pt x="525" y="0"/>
                  <a:pt x="525" y="0"/>
                </a:cubicBezTo>
                <a:cubicBezTo>
                  <a:pt x="0" y="0"/>
                  <a:pt x="0" y="0"/>
                  <a:pt x="0" y="0"/>
                </a:cubicBezTo>
                <a:cubicBezTo>
                  <a:pt x="0" y="259"/>
                  <a:pt x="0" y="259"/>
                  <a:pt x="0" y="259"/>
                </a:cubicBezTo>
                <a:cubicBezTo>
                  <a:pt x="525" y="259"/>
                  <a:pt x="525" y="259"/>
                  <a:pt x="525" y="259"/>
                </a:cubicBezTo>
                <a:cubicBezTo>
                  <a:pt x="534" y="250"/>
                  <a:pt x="534" y="250"/>
                  <a:pt x="534" y="250"/>
                </a:cubicBezTo>
                <a:cubicBezTo>
                  <a:pt x="534" y="250"/>
                  <a:pt x="534" y="250"/>
                  <a:pt x="534" y="250"/>
                </a:cubicBezTo>
                <a:cubicBezTo>
                  <a:pt x="555" y="226"/>
                  <a:pt x="555" y="226"/>
                  <a:pt x="555" y="226"/>
                </a:cubicBezTo>
                <a:cubicBezTo>
                  <a:pt x="584" y="194"/>
                  <a:pt x="584" y="194"/>
                  <a:pt x="584" y="194"/>
                </a:cubicBezTo>
                <a:cubicBezTo>
                  <a:pt x="587" y="191"/>
                  <a:pt x="590" y="187"/>
                  <a:pt x="592" y="185"/>
                </a:cubicBezTo>
                <a:cubicBezTo>
                  <a:pt x="634" y="139"/>
                  <a:pt x="634" y="139"/>
                  <a:pt x="634" y="139"/>
                </a:cubicBezTo>
                <a:cubicBezTo>
                  <a:pt x="638" y="134"/>
                  <a:pt x="638" y="125"/>
                  <a:pt x="634" y="120"/>
                </a:cubicBezTo>
                <a:close/>
              </a:path>
            </a:pathLst>
          </a:custGeom>
          <a:solidFill>
            <a:schemeClr val="accent6"/>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reeform 6"/>
          <p:cNvSpPr>
            <a:spLocks/>
          </p:cNvSpPr>
          <p:nvPr userDrawn="1"/>
        </p:nvSpPr>
        <p:spPr bwMode="auto">
          <a:xfrm>
            <a:off x="0" y="2589217"/>
            <a:ext cx="2600282" cy="854829"/>
          </a:xfrm>
          <a:custGeom>
            <a:avLst/>
            <a:gdLst>
              <a:gd name="T0" fmla="*/ 634 w 638"/>
              <a:gd name="T1" fmla="*/ 120 h 258"/>
              <a:gd name="T2" fmla="*/ 592 w 638"/>
              <a:gd name="T3" fmla="*/ 73 h 258"/>
              <a:gd name="T4" fmla="*/ 584 w 638"/>
              <a:gd name="T5" fmla="*/ 64 h 258"/>
              <a:gd name="T6" fmla="*/ 555 w 638"/>
              <a:gd name="T7" fmla="*/ 32 h 258"/>
              <a:gd name="T8" fmla="*/ 534 w 638"/>
              <a:gd name="T9" fmla="*/ 9 h 258"/>
              <a:gd name="T10" fmla="*/ 534 w 638"/>
              <a:gd name="T11" fmla="*/ 9 h 258"/>
              <a:gd name="T12" fmla="*/ 525 w 638"/>
              <a:gd name="T13" fmla="*/ 0 h 258"/>
              <a:gd name="T14" fmla="*/ 0 w 638"/>
              <a:gd name="T15" fmla="*/ 0 h 258"/>
              <a:gd name="T16" fmla="*/ 0 w 638"/>
              <a:gd name="T17" fmla="*/ 258 h 258"/>
              <a:gd name="T18" fmla="*/ 525 w 638"/>
              <a:gd name="T19" fmla="*/ 258 h 258"/>
              <a:gd name="T20" fmla="*/ 534 w 638"/>
              <a:gd name="T21" fmla="*/ 249 h 258"/>
              <a:gd name="T22" fmla="*/ 534 w 638"/>
              <a:gd name="T23" fmla="*/ 249 h 258"/>
              <a:gd name="T24" fmla="*/ 555 w 638"/>
              <a:gd name="T25" fmla="*/ 226 h 258"/>
              <a:gd name="T26" fmla="*/ 584 w 638"/>
              <a:gd name="T27" fmla="*/ 193 h 258"/>
              <a:gd name="T28" fmla="*/ 592 w 638"/>
              <a:gd name="T29" fmla="*/ 184 h 258"/>
              <a:gd name="T30" fmla="*/ 634 w 638"/>
              <a:gd name="T31" fmla="*/ 138 h 258"/>
              <a:gd name="T32" fmla="*/ 634 w 638"/>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8">
                <a:moveTo>
                  <a:pt x="634" y="120"/>
                </a:moveTo>
                <a:cubicBezTo>
                  <a:pt x="592" y="73"/>
                  <a:pt x="592" y="73"/>
                  <a:pt x="592" y="73"/>
                </a:cubicBezTo>
                <a:cubicBezTo>
                  <a:pt x="590" y="71"/>
                  <a:pt x="587" y="68"/>
                  <a:pt x="584" y="64"/>
                </a:cubicBezTo>
                <a:cubicBezTo>
                  <a:pt x="555" y="32"/>
                  <a:pt x="555" y="32"/>
                  <a:pt x="555" y="32"/>
                </a:cubicBezTo>
                <a:cubicBezTo>
                  <a:pt x="534" y="9"/>
                  <a:pt x="534" y="9"/>
                  <a:pt x="534" y="9"/>
                </a:cubicBezTo>
                <a:cubicBezTo>
                  <a:pt x="534" y="9"/>
                  <a:pt x="534" y="9"/>
                  <a:pt x="534" y="9"/>
                </a:cubicBezTo>
                <a:cubicBezTo>
                  <a:pt x="525" y="0"/>
                  <a:pt x="525" y="0"/>
                  <a:pt x="525" y="0"/>
                </a:cubicBezTo>
                <a:cubicBezTo>
                  <a:pt x="0" y="0"/>
                  <a:pt x="0" y="0"/>
                  <a:pt x="0" y="0"/>
                </a:cubicBezTo>
                <a:cubicBezTo>
                  <a:pt x="0" y="258"/>
                  <a:pt x="0" y="258"/>
                  <a:pt x="0" y="258"/>
                </a:cubicBezTo>
                <a:cubicBezTo>
                  <a:pt x="525" y="258"/>
                  <a:pt x="525" y="258"/>
                  <a:pt x="525" y="258"/>
                </a:cubicBezTo>
                <a:cubicBezTo>
                  <a:pt x="534" y="249"/>
                  <a:pt x="534" y="249"/>
                  <a:pt x="534" y="249"/>
                </a:cubicBezTo>
                <a:cubicBezTo>
                  <a:pt x="534" y="249"/>
                  <a:pt x="534" y="249"/>
                  <a:pt x="534" y="249"/>
                </a:cubicBezTo>
                <a:cubicBezTo>
                  <a:pt x="555" y="226"/>
                  <a:pt x="555" y="226"/>
                  <a:pt x="555" y="226"/>
                </a:cubicBezTo>
                <a:cubicBezTo>
                  <a:pt x="584" y="193"/>
                  <a:pt x="584" y="193"/>
                  <a:pt x="584" y="193"/>
                </a:cubicBezTo>
                <a:cubicBezTo>
                  <a:pt x="587" y="190"/>
                  <a:pt x="590" y="187"/>
                  <a:pt x="592" y="184"/>
                </a:cubicBezTo>
                <a:cubicBezTo>
                  <a:pt x="634" y="138"/>
                  <a:pt x="634" y="138"/>
                  <a:pt x="634" y="138"/>
                </a:cubicBezTo>
                <a:cubicBezTo>
                  <a:pt x="638" y="133"/>
                  <a:pt x="638" y="125"/>
                  <a:pt x="634" y="120"/>
                </a:cubicBezTo>
                <a:close/>
              </a:path>
            </a:pathLst>
          </a:custGeom>
          <a:solidFill>
            <a:schemeClr val="accent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7"/>
          <p:cNvSpPr>
            <a:spLocks/>
          </p:cNvSpPr>
          <p:nvPr userDrawn="1"/>
        </p:nvSpPr>
        <p:spPr bwMode="auto">
          <a:xfrm>
            <a:off x="0" y="3444046"/>
            <a:ext cx="2600282" cy="856230"/>
          </a:xfrm>
          <a:custGeom>
            <a:avLst/>
            <a:gdLst>
              <a:gd name="T0" fmla="*/ 634 w 638"/>
              <a:gd name="T1" fmla="*/ 120 h 258"/>
              <a:gd name="T2" fmla="*/ 592 w 638"/>
              <a:gd name="T3" fmla="*/ 74 h 258"/>
              <a:gd name="T4" fmla="*/ 584 w 638"/>
              <a:gd name="T5" fmla="*/ 65 h 258"/>
              <a:gd name="T6" fmla="*/ 555 w 638"/>
              <a:gd name="T7" fmla="*/ 32 h 258"/>
              <a:gd name="T8" fmla="*/ 534 w 638"/>
              <a:gd name="T9" fmla="*/ 9 h 258"/>
              <a:gd name="T10" fmla="*/ 534 w 638"/>
              <a:gd name="T11" fmla="*/ 9 h 258"/>
              <a:gd name="T12" fmla="*/ 525 w 638"/>
              <a:gd name="T13" fmla="*/ 0 h 258"/>
              <a:gd name="T14" fmla="*/ 0 w 638"/>
              <a:gd name="T15" fmla="*/ 0 h 258"/>
              <a:gd name="T16" fmla="*/ 0 w 638"/>
              <a:gd name="T17" fmla="*/ 258 h 258"/>
              <a:gd name="T18" fmla="*/ 525 w 638"/>
              <a:gd name="T19" fmla="*/ 258 h 258"/>
              <a:gd name="T20" fmla="*/ 534 w 638"/>
              <a:gd name="T21" fmla="*/ 249 h 258"/>
              <a:gd name="T22" fmla="*/ 534 w 638"/>
              <a:gd name="T23" fmla="*/ 249 h 258"/>
              <a:gd name="T24" fmla="*/ 555 w 638"/>
              <a:gd name="T25" fmla="*/ 226 h 258"/>
              <a:gd name="T26" fmla="*/ 584 w 638"/>
              <a:gd name="T27" fmla="*/ 194 h 258"/>
              <a:gd name="T28" fmla="*/ 592 w 638"/>
              <a:gd name="T29" fmla="*/ 185 h 258"/>
              <a:gd name="T30" fmla="*/ 634 w 638"/>
              <a:gd name="T31" fmla="*/ 138 h 258"/>
              <a:gd name="T32" fmla="*/ 634 w 638"/>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8">
                <a:moveTo>
                  <a:pt x="634" y="120"/>
                </a:moveTo>
                <a:cubicBezTo>
                  <a:pt x="592" y="74"/>
                  <a:pt x="592" y="74"/>
                  <a:pt x="592" y="74"/>
                </a:cubicBezTo>
                <a:cubicBezTo>
                  <a:pt x="590" y="71"/>
                  <a:pt x="587" y="68"/>
                  <a:pt x="584" y="65"/>
                </a:cubicBezTo>
                <a:cubicBezTo>
                  <a:pt x="555" y="32"/>
                  <a:pt x="555" y="32"/>
                  <a:pt x="555" y="32"/>
                </a:cubicBezTo>
                <a:cubicBezTo>
                  <a:pt x="534" y="9"/>
                  <a:pt x="534" y="9"/>
                  <a:pt x="534" y="9"/>
                </a:cubicBezTo>
                <a:cubicBezTo>
                  <a:pt x="534" y="9"/>
                  <a:pt x="534" y="9"/>
                  <a:pt x="534" y="9"/>
                </a:cubicBezTo>
                <a:cubicBezTo>
                  <a:pt x="525" y="0"/>
                  <a:pt x="525" y="0"/>
                  <a:pt x="525" y="0"/>
                </a:cubicBezTo>
                <a:cubicBezTo>
                  <a:pt x="0" y="0"/>
                  <a:pt x="0" y="0"/>
                  <a:pt x="0" y="0"/>
                </a:cubicBezTo>
                <a:cubicBezTo>
                  <a:pt x="0" y="258"/>
                  <a:pt x="0" y="258"/>
                  <a:pt x="0" y="258"/>
                </a:cubicBezTo>
                <a:cubicBezTo>
                  <a:pt x="525" y="258"/>
                  <a:pt x="525" y="258"/>
                  <a:pt x="525" y="258"/>
                </a:cubicBezTo>
                <a:cubicBezTo>
                  <a:pt x="534" y="249"/>
                  <a:pt x="534" y="249"/>
                  <a:pt x="534" y="249"/>
                </a:cubicBezTo>
                <a:cubicBezTo>
                  <a:pt x="534" y="249"/>
                  <a:pt x="534" y="249"/>
                  <a:pt x="534" y="249"/>
                </a:cubicBezTo>
                <a:cubicBezTo>
                  <a:pt x="555" y="226"/>
                  <a:pt x="555" y="226"/>
                  <a:pt x="555" y="226"/>
                </a:cubicBezTo>
                <a:cubicBezTo>
                  <a:pt x="584" y="194"/>
                  <a:pt x="584" y="194"/>
                  <a:pt x="584" y="194"/>
                </a:cubicBezTo>
                <a:cubicBezTo>
                  <a:pt x="587" y="190"/>
                  <a:pt x="590" y="187"/>
                  <a:pt x="592" y="185"/>
                </a:cubicBezTo>
                <a:cubicBezTo>
                  <a:pt x="634" y="138"/>
                  <a:pt x="634" y="138"/>
                  <a:pt x="634" y="138"/>
                </a:cubicBezTo>
                <a:cubicBezTo>
                  <a:pt x="638" y="133"/>
                  <a:pt x="638" y="125"/>
                  <a:pt x="634" y="120"/>
                </a:cubicBezTo>
                <a:close/>
              </a:path>
            </a:pathLst>
          </a:custGeom>
          <a:solidFill>
            <a:schemeClr val="tx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reeform 8"/>
          <p:cNvSpPr>
            <a:spLocks/>
          </p:cNvSpPr>
          <p:nvPr userDrawn="1"/>
        </p:nvSpPr>
        <p:spPr bwMode="auto">
          <a:xfrm>
            <a:off x="0" y="4300277"/>
            <a:ext cx="2600282" cy="859033"/>
          </a:xfrm>
          <a:custGeom>
            <a:avLst/>
            <a:gdLst>
              <a:gd name="T0" fmla="*/ 634 w 638"/>
              <a:gd name="T1" fmla="*/ 120 h 259"/>
              <a:gd name="T2" fmla="*/ 592 w 638"/>
              <a:gd name="T3" fmla="*/ 74 h 259"/>
              <a:gd name="T4" fmla="*/ 584 w 638"/>
              <a:gd name="T5" fmla="*/ 65 h 259"/>
              <a:gd name="T6" fmla="*/ 555 w 638"/>
              <a:gd name="T7" fmla="*/ 33 h 259"/>
              <a:gd name="T8" fmla="*/ 534 w 638"/>
              <a:gd name="T9" fmla="*/ 9 h 259"/>
              <a:gd name="T10" fmla="*/ 534 w 638"/>
              <a:gd name="T11" fmla="*/ 9 h 259"/>
              <a:gd name="T12" fmla="*/ 525 w 638"/>
              <a:gd name="T13" fmla="*/ 0 h 259"/>
              <a:gd name="T14" fmla="*/ 0 w 638"/>
              <a:gd name="T15" fmla="*/ 0 h 259"/>
              <a:gd name="T16" fmla="*/ 0 w 638"/>
              <a:gd name="T17" fmla="*/ 259 h 259"/>
              <a:gd name="T18" fmla="*/ 525 w 638"/>
              <a:gd name="T19" fmla="*/ 259 h 259"/>
              <a:gd name="T20" fmla="*/ 534 w 638"/>
              <a:gd name="T21" fmla="*/ 250 h 259"/>
              <a:gd name="T22" fmla="*/ 534 w 638"/>
              <a:gd name="T23" fmla="*/ 250 h 259"/>
              <a:gd name="T24" fmla="*/ 555 w 638"/>
              <a:gd name="T25" fmla="*/ 226 h 259"/>
              <a:gd name="T26" fmla="*/ 584 w 638"/>
              <a:gd name="T27" fmla="*/ 194 h 259"/>
              <a:gd name="T28" fmla="*/ 592 w 638"/>
              <a:gd name="T29" fmla="*/ 185 h 259"/>
              <a:gd name="T30" fmla="*/ 634 w 638"/>
              <a:gd name="T31" fmla="*/ 139 h 259"/>
              <a:gd name="T32" fmla="*/ 634 w 638"/>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9">
                <a:moveTo>
                  <a:pt x="634" y="120"/>
                </a:moveTo>
                <a:cubicBezTo>
                  <a:pt x="592" y="74"/>
                  <a:pt x="592" y="74"/>
                  <a:pt x="592" y="74"/>
                </a:cubicBezTo>
                <a:cubicBezTo>
                  <a:pt x="590" y="72"/>
                  <a:pt x="587" y="68"/>
                  <a:pt x="584" y="65"/>
                </a:cubicBezTo>
                <a:cubicBezTo>
                  <a:pt x="555" y="33"/>
                  <a:pt x="555" y="33"/>
                  <a:pt x="555" y="33"/>
                </a:cubicBezTo>
                <a:cubicBezTo>
                  <a:pt x="534" y="9"/>
                  <a:pt x="534" y="9"/>
                  <a:pt x="534" y="9"/>
                </a:cubicBezTo>
                <a:cubicBezTo>
                  <a:pt x="534" y="9"/>
                  <a:pt x="534" y="9"/>
                  <a:pt x="534" y="9"/>
                </a:cubicBezTo>
                <a:cubicBezTo>
                  <a:pt x="525" y="0"/>
                  <a:pt x="525" y="0"/>
                  <a:pt x="525" y="0"/>
                </a:cubicBezTo>
                <a:cubicBezTo>
                  <a:pt x="0" y="0"/>
                  <a:pt x="0" y="0"/>
                  <a:pt x="0" y="0"/>
                </a:cubicBezTo>
                <a:cubicBezTo>
                  <a:pt x="0" y="259"/>
                  <a:pt x="0" y="259"/>
                  <a:pt x="0" y="259"/>
                </a:cubicBezTo>
                <a:cubicBezTo>
                  <a:pt x="525" y="259"/>
                  <a:pt x="525" y="259"/>
                  <a:pt x="525" y="259"/>
                </a:cubicBezTo>
                <a:cubicBezTo>
                  <a:pt x="534" y="250"/>
                  <a:pt x="534" y="250"/>
                  <a:pt x="534" y="250"/>
                </a:cubicBezTo>
                <a:cubicBezTo>
                  <a:pt x="534" y="250"/>
                  <a:pt x="534" y="250"/>
                  <a:pt x="534" y="250"/>
                </a:cubicBezTo>
                <a:cubicBezTo>
                  <a:pt x="555" y="226"/>
                  <a:pt x="555" y="226"/>
                  <a:pt x="555" y="226"/>
                </a:cubicBezTo>
                <a:cubicBezTo>
                  <a:pt x="584" y="194"/>
                  <a:pt x="584" y="194"/>
                  <a:pt x="584" y="194"/>
                </a:cubicBezTo>
                <a:cubicBezTo>
                  <a:pt x="587" y="191"/>
                  <a:pt x="590" y="187"/>
                  <a:pt x="592" y="185"/>
                </a:cubicBezTo>
                <a:cubicBezTo>
                  <a:pt x="634" y="139"/>
                  <a:pt x="634" y="139"/>
                  <a:pt x="634" y="139"/>
                </a:cubicBezTo>
                <a:cubicBezTo>
                  <a:pt x="638" y="134"/>
                  <a:pt x="638" y="125"/>
                  <a:pt x="634" y="120"/>
                </a:cubicBezTo>
                <a:close/>
              </a:path>
            </a:pathLst>
          </a:custGeom>
          <a:solidFill>
            <a:schemeClr val="tx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p:cNvSpPr txBox="1"/>
          <p:nvPr userDrawn="1"/>
        </p:nvSpPr>
        <p:spPr>
          <a:xfrm>
            <a:off x="1684297" y="1945710"/>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1</a:t>
            </a:r>
          </a:p>
        </p:txBody>
      </p:sp>
      <p:cxnSp>
        <p:nvCxnSpPr>
          <p:cNvPr id="45" name="Straight Connector 44"/>
          <p:cNvCxnSpPr/>
          <p:nvPr userDrawn="1"/>
        </p:nvCxnSpPr>
        <p:spPr>
          <a:xfrm>
            <a:off x="1548739" y="1829407"/>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1684297" y="2801189"/>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2</a:t>
            </a:r>
          </a:p>
        </p:txBody>
      </p:sp>
      <p:cxnSp>
        <p:nvCxnSpPr>
          <p:cNvPr id="48" name="Straight Connector 47"/>
          <p:cNvCxnSpPr/>
          <p:nvPr userDrawn="1"/>
        </p:nvCxnSpPr>
        <p:spPr>
          <a:xfrm>
            <a:off x="1548739" y="2684885"/>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a:xfrm>
            <a:off x="1684297" y="3656718"/>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3</a:t>
            </a:r>
          </a:p>
        </p:txBody>
      </p:sp>
      <p:cxnSp>
        <p:nvCxnSpPr>
          <p:cNvPr id="51" name="Straight Connector 50"/>
          <p:cNvCxnSpPr/>
          <p:nvPr userDrawn="1"/>
        </p:nvCxnSpPr>
        <p:spPr>
          <a:xfrm>
            <a:off x="1548739" y="3540415"/>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1684297" y="4514351"/>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4</a:t>
            </a:r>
          </a:p>
        </p:txBody>
      </p:sp>
      <p:cxnSp>
        <p:nvCxnSpPr>
          <p:cNvPr id="54" name="Straight Connector 53"/>
          <p:cNvCxnSpPr/>
          <p:nvPr userDrawn="1"/>
        </p:nvCxnSpPr>
        <p:spPr>
          <a:xfrm>
            <a:off x="1548739" y="4398047"/>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itle 1"/>
          <p:cNvSpPr>
            <a:spLocks noGrp="1"/>
          </p:cNvSpPr>
          <p:nvPr>
            <p:ph type="title"/>
          </p:nvPr>
        </p:nvSpPr>
        <p:spPr>
          <a:xfrm>
            <a:off x="800099" y="571500"/>
            <a:ext cx="7527824" cy="388854"/>
          </a:xfrm>
        </p:spPr>
        <p:txBody>
          <a:bodyPr/>
          <a:lstStyle/>
          <a:p>
            <a:r>
              <a:rPr lang="en-US" smtClean="0"/>
              <a:t>Click to edit Master title style</a:t>
            </a:r>
            <a:endParaRPr lang="en-US" dirty="0"/>
          </a:p>
        </p:txBody>
      </p:sp>
      <p:sp>
        <p:nvSpPr>
          <p:cNvPr id="63" name="Text Placeholder 61"/>
          <p:cNvSpPr>
            <a:spLocks noGrp="1"/>
          </p:cNvSpPr>
          <p:nvPr>
            <p:ph type="body" sz="quarter" idx="10" hasCustomPrompt="1"/>
          </p:nvPr>
        </p:nvSpPr>
        <p:spPr>
          <a:xfrm>
            <a:off x="197225" y="1829408"/>
            <a:ext cx="1126645" cy="629506"/>
          </a:xfrm>
        </p:spPr>
        <p:txBody>
          <a:bodyPr anchor="ctr">
            <a:normAutofit/>
          </a:bodyPr>
          <a:lstStyle>
            <a:lvl1pPr marL="0" indent="0" algn="ctr">
              <a:buNone/>
              <a:defRPr sz="1200" b="1" baseline="0">
                <a:solidFill>
                  <a:schemeClr val="bg1"/>
                </a:solidFill>
              </a:defRPr>
            </a:lvl1pPr>
          </a:lstStyle>
          <a:p>
            <a:pPr lvl="0"/>
            <a:r>
              <a:rPr lang="en-US" dirty="0" smtClean="0"/>
              <a:t>LOREM IPSUM</a:t>
            </a:r>
            <a:endParaRPr lang="en-US" dirty="0"/>
          </a:p>
        </p:txBody>
      </p:sp>
      <p:sp>
        <p:nvSpPr>
          <p:cNvPr id="89" name="Text Placeholder 88"/>
          <p:cNvSpPr>
            <a:spLocks noGrp="1"/>
          </p:cNvSpPr>
          <p:nvPr>
            <p:ph type="body" sz="quarter" idx="14"/>
          </p:nvPr>
        </p:nvSpPr>
        <p:spPr>
          <a:xfrm>
            <a:off x="3134854" y="1883403"/>
            <a:ext cx="7029188" cy="576262"/>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Edit Master text styles</a:t>
            </a:r>
          </a:p>
        </p:txBody>
      </p:sp>
      <p:sp>
        <p:nvSpPr>
          <p:cNvPr id="64" name="Text Placeholder 61"/>
          <p:cNvSpPr>
            <a:spLocks noGrp="1"/>
          </p:cNvSpPr>
          <p:nvPr>
            <p:ph type="body" sz="quarter" idx="11" hasCustomPrompt="1"/>
          </p:nvPr>
        </p:nvSpPr>
        <p:spPr>
          <a:xfrm>
            <a:off x="197225" y="2720975"/>
            <a:ext cx="1126645" cy="586598"/>
          </a:xfrm>
        </p:spPr>
        <p:txBody>
          <a:bodyPr anchor="ctr">
            <a:normAutofit/>
          </a:bodyPr>
          <a:lstStyle>
            <a:lvl1pPr marL="0" indent="0" algn="ctr">
              <a:buNone/>
              <a:defRPr sz="1200" b="1" baseline="0">
                <a:solidFill>
                  <a:schemeClr val="bg1"/>
                </a:solidFill>
              </a:defRPr>
            </a:lvl1pPr>
          </a:lstStyle>
          <a:p>
            <a:pPr lvl="0"/>
            <a:r>
              <a:rPr lang="en-US" dirty="0" smtClean="0"/>
              <a:t>LOREM IPSUM</a:t>
            </a:r>
            <a:endParaRPr lang="en-US" dirty="0"/>
          </a:p>
        </p:txBody>
      </p:sp>
      <p:sp>
        <p:nvSpPr>
          <p:cNvPr id="90" name="Text Placeholder 88"/>
          <p:cNvSpPr>
            <a:spLocks noGrp="1"/>
          </p:cNvSpPr>
          <p:nvPr>
            <p:ph type="body" sz="quarter" idx="15"/>
          </p:nvPr>
        </p:nvSpPr>
        <p:spPr>
          <a:xfrm>
            <a:off x="3134854" y="2724061"/>
            <a:ext cx="7029188" cy="576262"/>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Edit Master text styles</a:t>
            </a:r>
          </a:p>
        </p:txBody>
      </p:sp>
      <p:sp>
        <p:nvSpPr>
          <p:cNvPr id="65" name="Text Placeholder 61"/>
          <p:cNvSpPr>
            <a:spLocks noGrp="1"/>
          </p:cNvSpPr>
          <p:nvPr>
            <p:ph type="body" sz="quarter" idx="12" hasCustomPrompt="1"/>
          </p:nvPr>
        </p:nvSpPr>
        <p:spPr>
          <a:xfrm>
            <a:off x="197225" y="3539714"/>
            <a:ext cx="1126645" cy="628469"/>
          </a:xfrm>
        </p:spPr>
        <p:txBody>
          <a:bodyPr anchor="ctr">
            <a:normAutofit/>
          </a:bodyPr>
          <a:lstStyle>
            <a:lvl1pPr marL="0" indent="0" algn="ctr">
              <a:buNone/>
              <a:defRPr sz="1200" b="1" baseline="0">
                <a:solidFill>
                  <a:schemeClr val="bg1"/>
                </a:solidFill>
              </a:defRPr>
            </a:lvl1pPr>
          </a:lstStyle>
          <a:p>
            <a:pPr lvl="0"/>
            <a:r>
              <a:rPr lang="en-US" dirty="0" smtClean="0"/>
              <a:t>LOREM IPSUM</a:t>
            </a:r>
            <a:endParaRPr lang="en-US" dirty="0"/>
          </a:p>
        </p:txBody>
      </p:sp>
      <p:sp>
        <p:nvSpPr>
          <p:cNvPr id="91" name="Text Placeholder 88"/>
          <p:cNvSpPr>
            <a:spLocks noGrp="1"/>
          </p:cNvSpPr>
          <p:nvPr>
            <p:ph type="body" sz="quarter" idx="16"/>
          </p:nvPr>
        </p:nvSpPr>
        <p:spPr>
          <a:xfrm>
            <a:off x="3134854" y="3623713"/>
            <a:ext cx="7029188" cy="576262"/>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Edit Master text styles</a:t>
            </a:r>
          </a:p>
        </p:txBody>
      </p:sp>
      <p:sp>
        <p:nvSpPr>
          <p:cNvPr id="66" name="Text Placeholder 61"/>
          <p:cNvSpPr>
            <a:spLocks noGrp="1"/>
          </p:cNvSpPr>
          <p:nvPr>
            <p:ph type="body" sz="quarter" idx="13" hasCustomPrompt="1"/>
          </p:nvPr>
        </p:nvSpPr>
        <p:spPr>
          <a:xfrm>
            <a:off x="197225" y="4395944"/>
            <a:ext cx="1126645" cy="614921"/>
          </a:xfrm>
        </p:spPr>
        <p:txBody>
          <a:bodyPr anchor="ctr">
            <a:normAutofit/>
          </a:bodyPr>
          <a:lstStyle>
            <a:lvl1pPr marL="0" indent="0" algn="ctr">
              <a:buNone/>
              <a:defRPr sz="1200" b="1" baseline="0">
                <a:solidFill>
                  <a:schemeClr val="bg1"/>
                </a:solidFill>
              </a:defRPr>
            </a:lvl1pPr>
          </a:lstStyle>
          <a:p>
            <a:pPr lvl="0"/>
            <a:r>
              <a:rPr lang="en-US" dirty="0" smtClean="0"/>
              <a:t>LOREM IPSUM</a:t>
            </a:r>
            <a:endParaRPr lang="en-US" dirty="0"/>
          </a:p>
        </p:txBody>
      </p:sp>
      <p:sp>
        <p:nvSpPr>
          <p:cNvPr id="92" name="Text Placeholder 88"/>
          <p:cNvSpPr>
            <a:spLocks noGrp="1"/>
          </p:cNvSpPr>
          <p:nvPr>
            <p:ph type="body" sz="quarter" idx="17"/>
          </p:nvPr>
        </p:nvSpPr>
        <p:spPr>
          <a:xfrm>
            <a:off x="3134854" y="4434875"/>
            <a:ext cx="7029188" cy="576262"/>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Edit Master text styles</a:t>
            </a:r>
          </a:p>
        </p:txBody>
      </p:sp>
      <p:cxnSp>
        <p:nvCxnSpPr>
          <p:cNvPr id="71" name="Straight Connector 70"/>
          <p:cNvCxnSpPr/>
          <p:nvPr userDrawn="1"/>
        </p:nvCxnSpPr>
        <p:spPr>
          <a:xfrm>
            <a:off x="3116427" y="2583298"/>
            <a:ext cx="7047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a:off x="3123388" y="3443678"/>
            <a:ext cx="7047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3123388" y="4290356"/>
            <a:ext cx="7047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cxnSp>
        <p:nvCxnSpPr>
          <p:cNvPr id="57" name="Straight Connector 56"/>
          <p:cNvCxnSpPr/>
          <p:nvPr userDrawn="1"/>
        </p:nvCxnSpPr>
        <p:spPr>
          <a:xfrm>
            <a:off x="3123388" y="5142612"/>
            <a:ext cx="7047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6299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s">
    <p:spTree>
      <p:nvGrpSpPr>
        <p:cNvPr id="1" name=""/>
        <p:cNvGrpSpPr/>
        <p:nvPr/>
      </p:nvGrpSpPr>
      <p:grpSpPr>
        <a:xfrm>
          <a:off x="0" y="0"/>
          <a:ext cx="0" cy="0"/>
          <a:chOff x="0" y="0"/>
          <a:chExt cx="0" cy="0"/>
        </a:xfrm>
      </p:grpSpPr>
      <p:sp>
        <p:nvSpPr>
          <p:cNvPr id="2" name="Title 1"/>
          <p:cNvSpPr>
            <a:spLocks noGrp="1"/>
          </p:cNvSpPr>
          <p:nvPr>
            <p:ph type="title"/>
          </p:nvPr>
        </p:nvSpPr>
        <p:spPr>
          <a:xfrm>
            <a:off x="800100" y="596684"/>
            <a:ext cx="7665473" cy="388854"/>
          </a:xfrm>
        </p:spPr>
        <p:txBody>
          <a:bodyPr/>
          <a:lstStyle/>
          <a:p>
            <a:r>
              <a:rPr lang="en-US" smtClean="0"/>
              <a:t>Click to edit Master title style</a:t>
            </a:r>
            <a:endParaRPr lang="en-US" dirty="0"/>
          </a:p>
        </p:txBody>
      </p:sp>
      <p:sp>
        <p:nvSpPr>
          <p:cNvPr id="75" name="Freeform 14"/>
          <p:cNvSpPr>
            <a:spLocks/>
          </p:cNvSpPr>
          <p:nvPr userDrawn="1"/>
        </p:nvSpPr>
        <p:spPr bwMode="auto">
          <a:xfrm>
            <a:off x="7762397" y="2496909"/>
            <a:ext cx="3024205" cy="2473982"/>
          </a:xfrm>
          <a:custGeom>
            <a:avLst/>
            <a:gdLst>
              <a:gd name="T0" fmla="*/ 473 w 946"/>
              <a:gd name="T1" fmla="*/ 772 h 772"/>
              <a:gd name="T2" fmla="*/ 325 w 946"/>
              <a:gd name="T3" fmla="*/ 688 h 772"/>
              <a:gd name="T4" fmla="*/ 42 w 946"/>
              <a:gd name="T5" fmla="*/ 260 h 772"/>
              <a:gd name="T6" fmla="*/ 29 w 946"/>
              <a:gd name="T7" fmla="*/ 85 h 772"/>
              <a:gd name="T8" fmla="*/ 182 w 946"/>
              <a:gd name="T9" fmla="*/ 0 h 772"/>
              <a:gd name="T10" fmla="*/ 764 w 946"/>
              <a:gd name="T11" fmla="*/ 0 h 772"/>
              <a:gd name="T12" fmla="*/ 917 w 946"/>
              <a:gd name="T13" fmla="*/ 85 h 772"/>
              <a:gd name="T14" fmla="*/ 904 w 946"/>
              <a:gd name="T15" fmla="*/ 260 h 772"/>
              <a:gd name="T16" fmla="*/ 621 w 946"/>
              <a:gd name="T17" fmla="*/ 688 h 772"/>
              <a:gd name="T18" fmla="*/ 473 w 946"/>
              <a:gd name="T1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6" h="772">
                <a:moveTo>
                  <a:pt x="473" y="772"/>
                </a:moveTo>
                <a:cubicBezTo>
                  <a:pt x="414" y="772"/>
                  <a:pt x="360" y="741"/>
                  <a:pt x="325" y="688"/>
                </a:cubicBezTo>
                <a:cubicBezTo>
                  <a:pt x="42" y="260"/>
                  <a:pt x="42" y="260"/>
                  <a:pt x="42" y="260"/>
                </a:cubicBezTo>
                <a:cubicBezTo>
                  <a:pt x="5" y="204"/>
                  <a:pt x="0" y="138"/>
                  <a:pt x="29" y="85"/>
                </a:cubicBezTo>
                <a:cubicBezTo>
                  <a:pt x="58" y="32"/>
                  <a:pt x="115" y="0"/>
                  <a:pt x="182" y="0"/>
                </a:cubicBezTo>
                <a:cubicBezTo>
                  <a:pt x="764" y="0"/>
                  <a:pt x="764" y="0"/>
                  <a:pt x="764" y="0"/>
                </a:cubicBezTo>
                <a:cubicBezTo>
                  <a:pt x="831" y="0"/>
                  <a:pt x="888" y="32"/>
                  <a:pt x="917" y="85"/>
                </a:cubicBezTo>
                <a:cubicBezTo>
                  <a:pt x="946" y="138"/>
                  <a:pt x="941" y="204"/>
                  <a:pt x="904" y="260"/>
                </a:cubicBezTo>
                <a:cubicBezTo>
                  <a:pt x="621" y="688"/>
                  <a:pt x="621" y="688"/>
                  <a:pt x="621" y="688"/>
                </a:cubicBezTo>
                <a:cubicBezTo>
                  <a:pt x="586" y="741"/>
                  <a:pt x="532" y="772"/>
                  <a:pt x="473" y="772"/>
                </a:cubicBezTo>
                <a:close/>
              </a:path>
            </a:pathLst>
          </a:custGeom>
          <a:solidFill>
            <a:schemeClr val="bg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76" name="Freeform 10"/>
          <p:cNvSpPr>
            <a:spLocks/>
          </p:cNvSpPr>
          <p:nvPr userDrawn="1"/>
        </p:nvSpPr>
        <p:spPr bwMode="auto">
          <a:xfrm>
            <a:off x="6022499" y="2496909"/>
            <a:ext cx="3021501" cy="2473982"/>
          </a:xfrm>
          <a:custGeom>
            <a:avLst/>
            <a:gdLst>
              <a:gd name="T0" fmla="*/ 472 w 945"/>
              <a:gd name="T1" fmla="*/ 0 h 772"/>
              <a:gd name="T2" fmla="*/ 325 w 945"/>
              <a:gd name="T3" fmla="*/ 83 h 772"/>
              <a:gd name="T4" fmla="*/ 42 w 945"/>
              <a:gd name="T5" fmla="*/ 512 h 772"/>
              <a:gd name="T6" fmla="*/ 29 w 945"/>
              <a:gd name="T7" fmla="*/ 687 h 772"/>
              <a:gd name="T8" fmla="*/ 182 w 945"/>
              <a:gd name="T9" fmla="*/ 772 h 772"/>
              <a:gd name="T10" fmla="*/ 763 w 945"/>
              <a:gd name="T11" fmla="*/ 772 h 772"/>
              <a:gd name="T12" fmla="*/ 916 w 945"/>
              <a:gd name="T13" fmla="*/ 687 h 772"/>
              <a:gd name="T14" fmla="*/ 903 w 945"/>
              <a:gd name="T15" fmla="*/ 512 h 772"/>
              <a:gd name="T16" fmla="*/ 620 w 945"/>
              <a:gd name="T17" fmla="*/ 83 h 772"/>
              <a:gd name="T18" fmla="*/ 472 w 945"/>
              <a:gd name="T19"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5" h="772">
                <a:moveTo>
                  <a:pt x="472" y="0"/>
                </a:moveTo>
                <a:cubicBezTo>
                  <a:pt x="414" y="0"/>
                  <a:pt x="360" y="30"/>
                  <a:pt x="325" y="83"/>
                </a:cubicBezTo>
                <a:cubicBezTo>
                  <a:pt x="42" y="512"/>
                  <a:pt x="42" y="512"/>
                  <a:pt x="42" y="512"/>
                </a:cubicBezTo>
                <a:cubicBezTo>
                  <a:pt x="5" y="568"/>
                  <a:pt x="0" y="633"/>
                  <a:pt x="29" y="687"/>
                </a:cubicBezTo>
                <a:cubicBezTo>
                  <a:pt x="57" y="740"/>
                  <a:pt x="115" y="772"/>
                  <a:pt x="182" y="772"/>
                </a:cubicBezTo>
                <a:cubicBezTo>
                  <a:pt x="763" y="772"/>
                  <a:pt x="763" y="772"/>
                  <a:pt x="763" y="772"/>
                </a:cubicBezTo>
                <a:cubicBezTo>
                  <a:pt x="830" y="772"/>
                  <a:pt x="888" y="740"/>
                  <a:pt x="916" y="687"/>
                </a:cubicBezTo>
                <a:cubicBezTo>
                  <a:pt x="945" y="633"/>
                  <a:pt x="940" y="568"/>
                  <a:pt x="903" y="512"/>
                </a:cubicBezTo>
                <a:cubicBezTo>
                  <a:pt x="620" y="83"/>
                  <a:pt x="620" y="83"/>
                  <a:pt x="620" y="83"/>
                </a:cubicBezTo>
                <a:cubicBezTo>
                  <a:pt x="585" y="30"/>
                  <a:pt x="531" y="0"/>
                  <a:pt x="472" y="0"/>
                </a:cubicBezTo>
                <a:close/>
              </a:path>
            </a:pathLst>
          </a:custGeom>
          <a:solidFill>
            <a:schemeClr val="bg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77" name="Freeform 12"/>
          <p:cNvSpPr>
            <a:spLocks/>
          </p:cNvSpPr>
          <p:nvPr userDrawn="1"/>
        </p:nvSpPr>
        <p:spPr bwMode="auto">
          <a:xfrm>
            <a:off x="4281248" y="2496909"/>
            <a:ext cx="3024205" cy="2473982"/>
          </a:xfrm>
          <a:custGeom>
            <a:avLst/>
            <a:gdLst>
              <a:gd name="T0" fmla="*/ 473 w 946"/>
              <a:gd name="T1" fmla="*/ 772 h 772"/>
              <a:gd name="T2" fmla="*/ 325 w 946"/>
              <a:gd name="T3" fmla="*/ 688 h 772"/>
              <a:gd name="T4" fmla="*/ 42 w 946"/>
              <a:gd name="T5" fmla="*/ 260 h 772"/>
              <a:gd name="T6" fmla="*/ 29 w 946"/>
              <a:gd name="T7" fmla="*/ 85 h 772"/>
              <a:gd name="T8" fmla="*/ 182 w 946"/>
              <a:gd name="T9" fmla="*/ 0 h 772"/>
              <a:gd name="T10" fmla="*/ 764 w 946"/>
              <a:gd name="T11" fmla="*/ 0 h 772"/>
              <a:gd name="T12" fmla="*/ 917 w 946"/>
              <a:gd name="T13" fmla="*/ 85 h 772"/>
              <a:gd name="T14" fmla="*/ 904 w 946"/>
              <a:gd name="T15" fmla="*/ 260 h 772"/>
              <a:gd name="T16" fmla="*/ 621 w 946"/>
              <a:gd name="T17" fmla="*/ 688 h 772"/>
              <a:gd name="T18" fmla="*/ 473 w 946"/>
              <a:gd name="T1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6" h="772">
                <a:moveTo>
                  <a:pt x="473" y="772"/>
                </a:moveTo>
                <a:cubicBezTo>
                  <a:pt x="414" y="772"/>
                  <a:pt x="360" y="741"/>
                  <a:pt x="325" y="688"/>
                </a:cubicBezTo>
                <a:cubicBezTo>
                  <a:pt x="42" y="260"/>
                  <a:pt x="42" y="260"/>
                  <a:pt x="42" y="260"/>
                </a:cubicBezTo>
                <a:cubicBezTo>
                  <a:pt x="5" y="204"/>
                  <a:pt x="0" y="138"/>
                  <a:pt x="29" y="85"/>
                </a:cubicBezTo>
                <a:cubicBezTo>
                  <a:pt x="58" y="32"/>
                  <a:pt x="115" y="0"/>
                  <a:pt x="182" y="0"/>
                </a:cubicBezTo>
                <a:cubicBezTo>
                  <a:pt x="764" y="0"/>
                  <a:pt x="764" y="0"/>
                  <a:pt x="764" y="0"/>
                </a:cubicBezTo>
                <a:cubicBezTo>
                  <a:pt x="831" y="0"/>
                  <a:pt x="888" y="32"/>
                  <a:pt x="917" y="85"/>
                </a:cubicBezTo>
                <a:cubicBezTo>
                  <a:pt x="946" y="138"/>
                  <a:pt x="941" y="204"/>
                  <a:pt x="904" y="260"/>
                </a:cubicBezTo>
                <a:cubicBezTo>
                  <a:pt x="621" y="688"/>
                  <a:pt x="621" y="688"/>
                  <a:pt x="621" y="688"/>
                </a:cubicBezTo>
                <a:cubicBezTo>
                  <a:pt x="586" y="741"/>
                  <a:pt x="532" y="772"/>
                  <a:pt x="473" y="772"/>
                </a:cubicBezTo>
                <a:close/>
              </a:path>
            </a:pathLst>
          </a:custGeom>
          <a:solidFill>
            <a:schemeClr val="bg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78" name="Freeform 8"/>
          <p:cNvSpPr>
            <a:spLocks/>
          </p:cNvSpPr>
          <p:nvPr userDrawn="1"/>
        </p:nvSpPr>
        <p:spPr bwMode="auto">
          <a:xfrm>
            <a:off x="2541351" y="2496909"/>
            <a:ext cx="3021501" cy="2473982"/>
          </a:xfrm>
          <a:custGeom>
            <a:avLst/>
            <a:gdLst>
              <a:gd name="T0" fmla="*/ 472 w 945"/>
              <a:gd name="T1" fmla="*/ 0 h 772"/>
              <a:gd name="T2" fmla="*/ 325 w 945"/>
              <a:gd name="T3" fmla="*/ 83 h 772"/>
              <a:gd name="T4" fmla="*/ 42 w 945"/>
              <a:gd name="T5" fmla="*/ 512 h 772"/>
              <a:gd name="T6" fmla="*/ 29 w 945"/>
              <a:gd name="T7" fmla="*/ 687 h 772"/>
              <a:gd name="T8" fmla="*/ 182 w 945"/>
              <a:gd name="T9" fmla="*/ 772 h 772"/>
              <a:gd name="T10" fmla="*/ 763 w 945"/>
              <a:gd name="T11" fmla="*/ 772 h 772"/>
              <a:gd name="T12" fmla="*/ 916 w 945"/>
              <a:gd name="T13" fmla="*/ 687 h 772"/>
              <a:gd name="T14" fmla="*/ 903 w 945"/>
              <a:gd name="T15" fmla="*/ 512 h 772"/>
              <a:gd name="T16" fmla="*/ 620 w 945"/>
              <a:gd name="T17" fmla="*/ 83 h 772"/>
              <a:gd name="T18" fmla="*/ 472 w 945"/>
              <a:gd name="T19"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5" h="772">
                <a:moveTo>
                  <a:pt x="472" y="0"/>
                </a:moveTo>
                <a:cubicBezTo>
                  <a:pt x="414" y="0"/>
                  <a:pt x="360" y="30"/>
                  <a:pt x="325" y="83"/>
                </a:cubicBezTo>
                <a:cubicBezTo>
                  <a:pt x="42" y="512"/>
                  <a:pt x="42" y="512"/>
                  <a:pt x="42" y="512"/>
                </a:cubicBezTo>
                <a:cubicBezTo>
                  <a:pt x="5" y="568"/>
                  <a:pt x="0" y="633"/>
                  <a:pt x="29" y="687"/>
                </a:cubicBezTo>
                <a:cubicBezTo>
                  <a:pt x="57" y="740"/>
                  <a:pt x="115" y="772"/>
                  <a:pt x="182" y="772"/>
                </a:cubicBezTo>
                <a:cubicBezTo>
                  <a:pt x="763" y="772"/>
                  <a:pt x="763" y="772"/>
                  <a:pt x="763" y="772"/>
                </a:cubicBezTo>
                <a:cubicBezTo>
                  <a:pt x="830" y="772"/>
                  <a:pt x="888" y="740"/>
                  <a:pt x="916" y="687"/>
                </a:cubicBezTo>
                <a:cubicBezTo>
                  <a:pt x="945" y="633"/>
                  <a:pt x="940" y="568"/>
                  <a:pt x="903" y="512"/>
                </a:cubicBezTo>
                <a:cubicBezTo>
                  <a:pt x="620" y="83"/>
                  <a:pt x="620" y="83"/>
                  <a:pt x="620" y="83"/>
                </a:cubicBezTo>
                <a:cubicBezTo>
                  <a:pt x="585" y="30"/>
                  <a:pt x="531" y="0"/>
                  <a:pt x="472" y="0"/>
                </a:cubicBezTo>
                <a:close/>
              </a:path>
            </a:pathLst>
          </a:custGeom>
          <a:solidFill>
            <a:schemeClr val="bg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79" name="Freeform 6"/>
          <p:cNvSpPr>
            <a:spLocks/>
          </p:cNvSpPr>
          <p:nvPr userDrawn="1"/>
        </p:nvSpPr>
        <p:spPr bwMode="auto">
          <a:xfrm>
            <a:off x="800100" y="2496909"/>
            <a:ext cx="3024205" cy="2473982"/>
          </a:xfrm>
          <a:custGeom>
            <a:avLst/>
            <a:gdLst>
              <a:gd name="T0" fmla="*/ 473 w 946"/>
              <a:gd name="T1" fmla="*/ 772 h 772"/>
              <a:gd name="T2" fmla="*/ 325 w 946"/>
              <a:gd name="T3" fmla="*/ 688 h 772"/>
              <a:gd name="T4" fmla="*/ 42 w 946"/>
              <a:gd name="T5" fmla="*/ 260 h 772"/>
              <a:gd name="T6" fmla="*/ 29 w 946"/>
              <a:gd name="T7" fmla="*/ 85 h 772"/>
              <a:gd name="T8" fmla="*/ 182 w 946"/>
              <a:gd name="T9" fmla="*/ 0 h 772"/>
              <a:gd name="T10" fmla="*/ 764 w 946"/>
              <a:gd name="T11" fmla="*/ 0 h 772"/>
              <a:gd name="T12" fmla="*/ 917 w 946"/>
              <a:gd name="T13" fmla="*/ 85 h 772"/>
              <a:gd name="T14" fmla="*/ 904 w 946"/>
              <a:gd name="T15" fmla="*/ 260 h 772"/>
              <a:gd name="T16" fmla="*/ 621 w 946"/>
              <a:gd name="T17" fmla="*/ 688 h 772"/>
              <a:gd name="T18" fmla="*/ 473 w 946"/>
              <a:gd name="T1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6" h="772">
                <a:moveTo>
                  <a:pt x="473" y="772"/>
                </a:moveTo>
                <a:cubicBezTo>
                  <a:pt x="414" y="772"/>
                  <a:pt x="360" y="741"/>
                  <a:pt x="325" y="688"/>
                </a:cubicBezTo>
                <a:cubicBezTo>
                  <a:pt x="42" y="260"/>
                  <a:pt x="42" y="260"/>
                  <a:pt x="42" y="260"/>
                </a:cubicBezTo>
                <a:cubicBezTo>
                  <a:pt x="5" y="204"/>
                  <a:pt x="0" y="138"/>
                  <a:pt x="29" y="85"/>
                </a:cubicBezTo>
                <a:cubicBezTo>
                  <a:pt x="58" y="32"/>
                  <a:pt x="115" y="0"/>
                  <a:pt x="182" y="0"/>
                </a:cubicBezTo>
                <a:cubicBezTo>
                  <a:pt x="764" y="0"/>
                  <a:pt x="764" y="0"/>
                  <a:pt x="764" y="0"/>
                </a:cubicBezTo>
                <a:cubicBezTo>
                  <a:pt x="831" y="0"/>
                  <a:pt x="888" y="32"/>
                  <a:pt x="917" y="85"/>
                </a:cubicBezTo>
                <a:cubicBezTo>
                  <a:pt x="946" y="138"/>
                  <a:pt x="941" y="204"/>
                  <a:pt x="904" y="260"/>
                </a:cubicBezTo>
                <a:cubicBezTo>
                  <a:pt x="621" y="688"/>
                  <a:pt x="621" y="688"/>
                  <a:pt x="621" y="688"/>
                </a:cubicBezTo>
                <a:cubicBezTo>
                  <a:pt x="586" y="741"/>
                  <a:pt x="532" y="772"/>
                  <a:pt x="473" y="772"/>
                </a:cubicBezTo>
                <a:close/>
              </a:path>
            </a:pathLst>
          </a:custGeom>
          <a:solidFill>
            <a:schemeClr val="bg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0" name="Freeform 7"/>
          <p:cNvSpPr>
            <a:spLocks/>
          </p:cNvSpPr>
          <p:nvPr userDrawn="1"/>
        </p:nvSpPr>
        <p:spPr bwMode="auto">
          <a:xfrm>
            <a:off x="1189448" y="2897072"/>
            <a:ext cx="2244157" cy="1702046"/>
          </a:xfrm>
          <a:custGeom>
            <a:avLst/>
            <a:gdLst>
              <a:gd name="T0" fmla="*/ 272 w 702"/>
              <a:gd name="T1" fmla="*/ 0 h 531"/>
              <a:gd name="T2" fmla="*/ 430 w 702"/>
              <a:gd name="T3" fmla="*/ 0 h 531"/>
              <a:gd name="T4" fmla="*/ 642 w 702"/>
              <a:gd name="T5" fmla="*/ 0 h 531"/>
              <a:gd name="T6" fmla="*/ 678 w 702"/>
              <a:gd name="T7" fmla="*/ 66 h 531"/>
              <a:gd name="T8" fmla="*/ 580 w 702"/>
              <a:gd name="T9" fmla="*/ 214 h 531"/>
              <a:gd name="T10" fmla="*/ 492 w 702"/>
              <a:gd name="T11" fmla="*/ 347 h 531"/>
              <a:gd name="T12" fmla="*/ 395 w 702"/>
              <a:gd name="T13" fmla="*/ 495 h 531"/>
              <a:gd name="T14" fmla="*/ 307 w 702"/>
              <a:gd name="T15" fmla="*/ 495 h 531"/>
              <a:gd name="T16" fmla="*/ 210 w 702"/>
              <a:gd name="T17" fmla="*/ 347 h 531"/>
              <a:gd name="T18" fmla="*/ 122 w 702"/>
              <a:gd name="T19" fmla="*/ 214 h 531"/>
              <a:gd name="T20" fmla="*/ 24 w 702"/>
              <a:gd name="T21" fmla="*/ 66 h 531"/>
              <a:gd name="T22" fmla="*/ 60 w 702"/>
              <a:gd name="T23" fmla="*/ 0 h 531"/>
              <a:gd name="T24" fmla="*/ 272 w 702"/>
              <a:gd name="T25"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2" h="531">
                <a:moveTo>
                  <a:pt x="272" y="0"/>
                </a:moveTo>
                <a:cubicBezTo>
                  <a:pt x="315" y="0"/>
                  <a:pt x="387" y="0"/>
                  <a:pt x="430" y="0"/>
                </a:cubicBezTo>
                <a:cubicBezTo>
                  <a:pt x="642" y="0"/>
                  <a:pt x="642" y="0"/>
                  <a:pt x="642" y="0"/>
                </a:cubicBezTo>
                <a:cubicBezTo>
                  <a:pt x="685" y="0"/>
                  <a:pt x="702" y="29"/>
                  <a:pt x="678" y="66"/>
                </a:cubicBezTo>
                <a:cubicBezTo>
                  <a:pt x="580" y="214"/>
                  <a:pt x="580" y="214"/>
                  <a:pt x="580" y="214"/>
                </a:cubicBezTo>
                <a:cubicBezTo>
                  <a:pt x="556" y="251"/>
                  <a:pt x="516" y="310"/>
                  <a:pt x="492" y="347"/>
                </a:cubicBezTo>
                <a:cubicBezTo>
                  <a:pt x="395" y="495"/>
                  <a:pt x="395" y="495"/>
                  <a:pt x="395" y="495"/>
                </a:cubicBezTo>
                <a:cubicBezTo>
                  <a:pt x="371" y="531"/>
                  <a:pt x="331" y="531"/>
                  <a:pt x="307" y="495"/>
                </a:cubicBezTo>
                <a:cubicBezTo>
                  <a:pt x="210" y="347"/>
                  <a:pt x="210" y="347"/>
                  <a:pt x="210" y="347"/>
                </a:cubicBezTo>
                <a:cubicBezTo>
                  <a:pt x="186" y="310"/>
                  <a:pt x="146" y="251"/>
                  <a:pt x="122" y="214"/>
                </a:cubicBezTo>
                <a:cubicBezTo>
                  <a:pt x="24" y="66"/>
                  <a:pt x="24" y="66"/>
                  <a:pt x="24" y="66"/>
                </a:cubicBezTo>
                <a:cubicBezTo>
                  <a:pt x="0" y="29"/>
                  <a:pt x="17" y="0"/>
                  <a:pt x="60" y="0"/>
                </a:cubicBezTo>
                <a:lnTo>
                  <a:pt x="272" y="0"/>
                </a:lnTo>
                <a:close/>
              </a:path>
            </a:pathLst>
          </a:custGeom>
          <a:solidFill>
            <a:sysClr val="window" lastClr="FFFFFF"/>
          </a:solidFill>
          <a:ln w="14288" cap="flat">
            <a:noFill/>
            <a:prstDash val="solid"/>
            <a:miter lim="800000"/>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1" name="Freeform 9"/>
          <p:cNvSpPr>
            <a:spLocks/>
          </p:cNvSpPr>
          <p:nvPr userDrawn="1"/>
        </p:nvSpPr>
        <p:spPr bwMode="auto">
          <a:xfrm>
            <a:off x="2932050" y="2868682"/>
            <a:ext cx="2240102" cy="1702046"/>
          </a:xfrm>
          <a:custGeom>
            <a:avLst/>
            <a:gdLst>
              <a:gd name="T0" fmla="*/ 271 w 701"/>
              <a:gd name="T1" fmla="*/ 531 h 531"/>
              <a:gd name="T2" fmla="*/ 430 w 701"/>
              <a:gd name="T3" fmla="*/ 531 h 531"/>
              <a:gd name="T4" fmla="*/ 641 w 701"/>
              <a:gd name="T5" fmla="*/ 531 h 531"/>
              <a:gd name="T6" fmla="*/ 677 w 701"/>
              <a:gd name="T7" fmla="*/ 465 h 531"/>
              <a:gd name="T8" fmla="*/ 579 w 701"/>
              <a:gd name="T9" fmla="*/ 317 h 531"/>
              <a:gd name="T10" fmla="*/ 492 w 701"/>
              <a:gd name="T11" fmla="*/ 184 h 531"/>
              <a:gd name="T12" fmla="*/ 394 w 701"/>
              <a:gd name="T13" fmla="*/ 36 h 531"/>
              <a:gd name="T14" fmla="*/ 307 w 701"/>
              <a:gd name="T15" fmla="*/ 36 h 531"/>
              <a:gd name="T16" fmla="*/ 209 w 701"/>
              <a:gd name="T17" fmla="*/ 184 h 531"/>
              <a:gd name="T18" fmla="*/ 122 w 701"/>
              <a:gd name="T19" fmla="*/ 317 h 531"/>
              <a:gd name="T20" fmla="*/ 24 w 701"/>
              <a:gd name="T21" fmla="*/ 465 h 531"/>
              <a:gd name="T22" fmla="*/ 60 w 701"/>
              <a:gd name="T23" fmla="*/ 531 h 531"/>
              <a:gd name="T24" fmla="*/ 271 w 701"/>
              <a:gd name="T25"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531">
                <a:moveTo>
                  <a:pt x="271" y="531"/>
                </a:moveTo>
                <a:cubicBezTo>
                  <a:pt x="315" y="531"/>
                  <a:pt x="386" y="531"/>
                  <a:pt x="430" y="531"/>
                </a:cubicBezTo>
                <a:cubicBezTo>
                  <a:pt x="641" y="531"/>
                  <a:pt x="641" y="531"/>
                  <a:pt x="641" y="531"/>
                </a:cubicBezTo>
                <a:cubicBezTo>
                  <a:pt x="685" y="531"/>
                  <a:pt x="701" y="501"/>
                  <a:pt x="677" y="465"/>
                </a:cubicBezTo>
                <a:cubicBezTo>
                  <a:pt x="579" y="317"/>
                  <a:pt x="579" y="317"/>
                  <a:pt x="579" y="317"/>
                </a:cubicBezTo>
                <a:cubicBezTo>
                  <a:pt x="555" y="280"/>
                  <a:pt x="516" y="221"/>
                  <a:pt x="492" y="184"/>
                </a:cubicBezTo>
                <a:cubicBezTo>
                  <a:pt x="394" y="36"/>
                  <a:pt x="394" y="36"/>
                  <a:pt x="394" y="36"/>
                </a:cubicBezTo>
                <a:cubicBezTo>
                  <a:pt x="370" y="0"/>
                  <a:pt x="331" y="0"/>
                  <a:pt x="307" y="36"/>
                </a:cubicBezTo>
                <a:cubicBezTo>
                  <a:pt x="209" y="184"/>
                  <a:pt x="209" y="184"/>
                  <a:pt x="209" y="184"/>
                </a:cubicBezTo>
                <a:cubicBezTo>
                  <a:pt x="185" y="221"/>
                  <a:pt x="146" y="280"/>
                  <a:pt x="122" y="317"/>
                </a:cubicBezTo>
                <a:cubicBezTo>
                  <a:pt x="24" y="465"/>
                  <a:pt x="24" y="465"/>
                  <a:pt x="24" y="465"/>
                </a:cubicBezTo>
                <a:cubicBezTo>
                  <a:pt x="0" y="501"/>
                  <a:pt x="16" y="531"/>
                  <a:pt x="60" y="531"/>
                </a:cubicBezTo>
                <a:lnTo>
                  <a:pt x="271" y="531"/>
                </a:lnTo>
                <a:close/>
              </a:path>
            </a:pathLst>
          </a:custGeom>
          <a:solidFill>
            <a:sysClr val="window" lastClr="FFFFFF"/>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2" name="Freeform 11"/>
          <p:cNvSpPr>
            <a:spLocks/>
          </p:cNvSpPr>
          <p:nvPr userDrawn="1"/>
        </p:nvSpPr>
        <p:spPr bwMode="auto">
          <a:xfrm>
            <a:off x="6413199" y="2868682"/>
            <a:ext cx="2240102" cy="1702046"/>
          </a:xfrm>
          <a:custGeom>
            <a:avLst/>
            <a:gdLst>
              <a:gd name="T0" fmla="*/ 271 w 701"/>
              <a:gd name="T1" fmla="*/ 531 h 531"/>
              <a:gd name="T2" fmla="*/ 430 w 701"/>
              <a:gd name="T3" fmla="*/ 531 h 531"/>
              <a:gd name="T4" fmla="*/ 641 w 701"/>
              <a:gd name="T5" fmla="*/ 531 h 531"/>
              <a:gd name="T6" fmla="*/ 677 w 701"/>
              <a:gd name="T7" fmla="*/ 465 h 531"/>
              <a:gd name="T8" fmla="*/ 579 w 701"/>
              <a:gd name="T9" fmla="*/ 317 h 531"/>
              <a:gd name="T10" fmla="*/ 492 w 701"/>
              <a:gd name="T11" fmla="*/ 184 h 531"/>
              <a:gd name="T12" fmla="*/ 394 w 701"/>
              <a:gd name="T13" fmla="*/ 36 h 531"/>
              <a:gd name="T14" fmla="*/ 307 w 701"/>
              <a:gd name="T15" fmla="*/ 36 h 531"/>
              <a:gd name="T16" fmla="*/ 209 w 701"/>
              <a:gd name="T17" fmla="*/ 184 h 531"/>
              <a:gd name="T18" fmla="*/ 122 w 701"/>
              <a:gd name="T19" fmla="*/ 317 h 531"/>
              <a:gd name="T20" fmla="*/ 24 w 701"/>
              <a:gd name="T21" fmla="*/ 465 h 531"/>
              <a:gd name="T22" fmla="*/ 60 w 701"/>
              <a:gd name="T23" fmla="*/ 531 h 531"/>
              <a:gd name="T24" fmla="*/ 271 w 701"/>
              <a:gd name="T25"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531">
                <a:moveTo>
                  <a:pt x="271" y="531"/>
                </a:moveTo>
                <a:cubicBezTo>
                  <a:pt x="315" y="531"/>
                  <a:pt x="386" y="531"/>
                  <a:pt x="430" y="531"/>
                </a:cubicBezTo>
                <a:cubicBezTo>
                  <a:pt x="641" y="531"/>
                  <a:pt x="641" y="531"/>
                  <a:pt x="641" y="531"/>
                </a:cubicBezTo>
                <a:cubicBezTo>
                  <a:pt x="685" y="531"/>
                  <a:pt x="701" y="501"/>
                  <a:pt x="677" y="465"/>
                </a:cubicBezTo>
                <a:cubicBezTo>
                  <a:pt x="579" y="317"/>
                  <a:pt x="579" y="317"/>
                  <a:pt x="579" y="317"/>
                </a:cubicBezTo>
                <a:cubicBezTo>
                  <a:pt x="555" y="280"/>
                  <a:pt x="516" y="221"/>
                  <a:pt x="492" y="184"/>
                </a:cubicBezTo>
                <a:cubicBezTo>
                  <a:pt x="394" y="36"/>
                  <a:pt x="394" y="36"/>
                  <a:pt x="394" y="36"/>
                </a:cubicBezTo>
                <a:cubicBezTo>
                  <a:pt x="370" y="0"/>
                  <a:pt x="331" y="0"/>
                  <a:pt x="307" y="36"/>
                </a:cubicBezTo>
                <a:cubicBezTo>
                  <a:pt x="209" y="184"/>
                  <a:pt x="209" y="184"/>
                  <a:pt x="209" y="184"/>
                </a:cubicBezTo>
                <a:cubicBezTo>
                  <a:pt x="185" y="221"/>
                  <a:pt x="146" y="280"/>
                  <a:pt x="122" y="317"/>
                </a:cubicBezTo>
                <a:cubicBezTo>
                  <a:pt x="24" y="465"/>
                  <a:pt x="24" y="465"/>
                  <a:pt x="24" y="465"/>
                </a:cubicBezTo>
                <a:cubicBezTo>
                  <a:pt x="0" y="501"/>
                  <a:pt x="16" y="531"/>
                  <a:pt x="60" y="531"/>
                </a:cubicBezTo>
                <a:lnTo>
                  <a:pt x="271" y="531"/>
                </a:lnTo>
                <a:close/>
              </a:path>
            </a:pathLst>
          </a:custGeom>
          <a:solidFill>
            <a:sysClr val="window" lastClr="FFFFFF"/>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3" name="Freeform 13"/>
          <p:cNvSpPr>
            <a:spLocks/>
          </p:cNvSpPr>
          <p:nvPr userDrawn="1"/>
        </p:nvSpPr>
        <p:spPr bwMode="auto">
          <a:xfrm>
            <a:off x="4670596" y="2897072"/>
            <a:ext cx="2244157" cy="1702046"/>
          </a:xfrm>
          <a:custGeom>
            <a:avLst/>
            <a:gdLst>
              <a:gd name="T0" fmla="*/ 272 w 702"/>
              <a:gd name="T1" fmla="*/ 0 h 531"/>
              <a:gd name="T2" fmla="*/ 430 w 702"/>
              <a:gd name="T3" fmla="*/ 0 h 531"/>
              <a:gd name="T4" fmla="*/ 642 w 702"/>
              <a:gd name="T5" fmla="*/ 0 h 531"/>
              <a:gd name="T6" fmla="*/ 678 w 702"/>
              <a:gd name="T7" fmla="*/ 66 h 531"/>
              <a:gd name="T8" fmla="*/ 580 w 702"/>
              <a:gd name="T9" fmla="*/ 214 h 531"/>
              <a:gd name="T10" fmla="*/ 492 w 702"/>
              <a:gd name="T11" fmla="*/ 347 h 531"/>
              <a:gd name="T12" fmla="*/ 395 w 702"/>
              <a:gd name="T13" fmla="*/ 495 h 531"/>
              <a:gd name="T14" fmla="*/ 307 w 702"/>
              <a:gd name="T15" fmla="*/ 495 h 531"/>
              <a:gd name="T16" fmla="*/ 210 w 702"/>
              <a:gd name="T17" fmla="*/ 347 h 531"/>
              <a:gd name="T18" fmla="*/ 122 w 702"/>
              <a:gd name="T19" fmla="*/ 214 h 531"/>
              <a:gd name="T20" fmla="*/ 24 w 702"/>
              <a:gd name="T21" fmla="*/ 66 h 531"/>
              <a:gd name="T22" fmla="*/ 60 w 702"/>
              <a:gd name="T23" fmla="*/ 0 h 531"/>
              <a:gd name="T24" fmla="*/ 272 w 702"/>
              <a:gd name="T25"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2" h="531">
                <a:moveTo>
                  <a:pt x="272" y="0"/>
                </a:moveTo>
                <a:cubicBezTo>
                  <a:pt x="315" y="0"/>
                  <a:pt x="387" y="0"/>
                  <a:pt x="430" y="0"/>
                </a:cubicBezTo>
                <a:cubicBezTo>
                  <a:pt x="642" y="0"/>
                  <a:pt x="642" y="0"/>
                  <a:pt x="642" y="0"/>
                </a:cubicBezTo>
                <a:cubicBezTo>
                  <a:pt x="685" y="0"/>
                  <a:pt x="702" y="29"/>
                  <a:pt x="678" y="66"/>
                </a:cubicBezTo>
                <a:cubicBezTo>
                  <a:pt x="580" y="214"/>
                  <a:pt x="580" y="214"/>
                  <a:pt x="580" y="214"/>
                </a:cubicBezTo>
                <a:cubicBezTo>
                  <a:pt x="556" y="251"/>
                  <a:pt x="516" y="310"/>
                  <a:pt x="492" y="347"/>
                </a:cubicBezTo>
                <a:cubicBezTo>
                  <a:pt x="395" y="495"/>
                  <a:pt x="395" y="495"/>
                  <a:pt x="395" y="495"/>
                </a:cubicBezTo>
                <a:cubicBezTo>
                  <a:pt x="371" y="531"/>
                  <a:pt x="331" y="531"/>
                  <a:pt x="307" y="495"/>
                </a:cubicBezTo>
                <a:cubicBezTo>
                  <a:pt x="210" y="347"/>
                  <a:pt x="210" y="347"/>
                  <a:pt x="210" y="347"/>
                </a:cubicBezTo>
                <a:cubicBezTo>
                  <a:pt x="186" y="310"/>
                  <a:pt x="146" y="251"/>
                  <a:pt x="122" y="214"/>
                </a:cubicBezTo>
                <a:cubicBezTo>
                  <a:pt x="24" y="66"/>
                  <a:pt x="24" y="66"/>
                  <a:pt x="24" y="66"/>
                </a:cubicBezTo>
                <a:cubicBezTo>
                  <a:pt x="0" y="29"/>
                  <a:pt x="17" y="0"/>
                  <a:pt x="60" y="0"/>
                </a:cubicBezTo>
                <a:lnTo>
                  <a:pt x="272" y="0"/>
                </a:lnTo>
                <a:close/>
              </a:path>
            </a:pathLst>
          </a:custGeom>
          <a:solidFill>
            <a:sysClr val="window" lastClr="FFFFFF"/>
          </a:solidFill>
          <a:ln w="14288" cap="flat">
            <a:noFill/>
            <a:prstDash val="solid"/>
            <a:miter lim="800000"/>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4" name="Freeform 15"/>
          <p:cNvSpPr>
            <a:spLocks/>
          </p:cNvSpPr>
          <p:nvPr userDrawn="1"/>
        </p:nvSpPr>
        <p:spPr bwMode="auto">
          <a:xfrm>
            <a:off x="8151745" y="2897072"/>
            <a:ext cx="2244157" cy="1702046"/>
          </a:xfrm>
          <a:custGeom>
            <a:avLst/>
            <a:gdLst>
              <a:gd name="T0" fmla="*/ 272 w 702"/>
              <a:gd name="T1" fmla="*/ 0 h 531"/>
              <a:gd name="T2" fmla="*/ 430 w 702"/>
              <a:gd name="T3" fmla="*/ 0 h 531"/>
              <a:gd name="T4" fmla="*/ 642 w 702"/>
              <a:gd name="T5" fmla="*/ 0 h 531"/>
              <a:gd name="T6" fmla="*/ 678 w 702"/>
              <a:gd name="T7" fmla="*/ 66 h 531"/>
              <a:gd name="T8" fmla="*/ 580 w 702"/>
              <a:gd name="T9" fmla="*/ 214 h 531"/>
              <a:gd name="T10" fmla="*/ 492 w 702"/>
              <a:gd name="T11" fmla="*/ 347 h 531"/>
              <a:gd name="T12" fmla="*/ 395 w 702"/>
              <a:gd name="T13" fmla="*/ 495 h 531"/>
              <a:gd name="T14" fmla="*/ 307 w 702"/>
              <a:gd name="T15" fmla="*/ 495 h 531"/>
              <a:gd name="T16" fmla="*/ 210 w 702"/>
              <a:gd name="T17" fmla="*/ 347 h 531"/>
              <a:gd name="T18" fmla="*/ 122 w 702"/>
              <a:gd name="T19" fmla="*/ 214 h 531"/>
              <a:gd name="T20" fmla="*/ 24 w 702"/>
              <a:gd name="T21" fmla="*/ 66 h 531"/>
              <a:gd name="T22" fmla="*/ 60 w 702"/>
              <a:gd name="T23" fmla="*/ 0 h 531"/>
              <a:gd name="T24" fmla="*/ 272 w 702"/>
              <a:gd name="T25"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2" h="531">
                <a:moveTo>
                  <a:pt x="272" y="0"/>
                </a:moveTo>
                <a:cubicBezTo>
                  <a:pt x="315" y="0"/>
                  <a:pt x="387" y="0"/>
                  <a:pt x="430" y="0"/>
                </a:cubicBezTo>
                <a:cubicBezTo>
                  <a:pt x="642" y="0"/>
                  <a:pt x="642" y="0"/>
                  <a:pt x="642" y="0"/>
                </a:cubicBezTo>
                <a:cubicBezTo>
                  <a:pt x="685" y="0"/>
                  <a:pt x="702" y="29"/>
                  <a:pt x="678" y="66"/>
                </a:cubicBezTo>
                <a:cubicBezTo>
                  <a:pt x="580" y="214"/>
                  <a:pt x="580" y="214"/>
                  <a:pt x="580" y="214"/>
                </a:cubicBezTo>
                <a:cubicBezTo>
                  <a:pt x="556" y="251"/>
                  <a:pt x="516" y="310"/>
                  <a:pt x="492" y="347"/>
                </a:cubicBezTo>
                <a:cubicBezTo>
                  <a:pt x="395" y="495"/>
                  <a:pt x="395" y="495"/>
                  <a:pt x="395" y="495"/>
                </a:cubicBezTo>
                <a:cubicBezTo>
                  <a:pt x="371" y="531"/>
                  <a:pt x="331" y="531"/>
                  <a:pt x="307" y="495"/>
                </a:cubicBezTo>
                <a:cubicBezTo>
                  <a:pt x="210" y="347"/>
                  <a:pt x="210" y="347"/>
                  <a:pt x="210" y="347"/>
                </a:cubicBezTo>
                <a:cubicBezTo>
                  <a:pt x="186" y="310"/>
                  <a:pt x="146" y="251"/>
                  <a:pt x="122" y="214"/>
                </a:cubicBezTo>
                <a:cubicBezTo>
                  <a:pt x="24" y="66"/>
                  <a:pt x="24" y="66"/>
                  <a:pt x="24" y="66"/>
                </a:cubicBezTo>
                <a:cubicBezTo>
                  <a:pt x="0" y="29"/>
                  <a:pt x="17" y="0"/>
                  <a:pt x="60" y="0"/>
                </a:cubicBezTo>
                <a:lnTo>
                  <a:pt x="272" y="0"/>
                </a:lnTo>
                <a:close/>
              </a:path>
            </a:pathLst>
          </a:custGeom>
          <a:solidFill>
            <a:sysClr val="window" lastClr="FFFFFF"/>
          </a:solidFill>
          <a:ln w="14288" cap="flat">
            <a:noFill/>
            <a:prstDash val="solid"/>
            <a:miter lim="800000"/>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5" name="Freeform 17"/>
          <p:cNvSpPr>
            <a:spLocks/>
          </p:cNvSpPr>
          <p:nvPr userDrawn="1"/>
        </p:nvSpPr>
        <p:spPr bwMode="auto">
          <a:xfrm>
            <a:off x="3005053" y="2496909"/>
            <a:ext cx="2077873" cy="1355958"/>
          </a:xfrm>
          <a:custGeom>
            <a:avLst/>
            <a:gdLst>
              <a:gd name="T0" fmla="*/ 327 w 650"/>
              <a:gd name="T1" fmla="*/ 0 h 423"/>
              <a:gd name="T2" fmla="*/ 180 w 650"/>
              <a:gd name="T3" fmla="*/ 83 h 423"/>
              <a:gd name="T4" fmla="*/ 0 w 650"/>
              <a:gd name="T5" fmla="*/ 356 h 423"/>
              <a:gd name="T6" fmla="*/ 105 w 650"/>
              <a:gd name="T7" fmla="*/ 423 h 423"/>
              <a:gd name="T8" fmla="*/ 186 w 650"/>
              <a:gd name="T9" fmla="*/ 300 h 423"/>
              <a:gd name="T10" fmla="*/ 284 w 650"/>
              <a:gd name="T11" fmla="*/ 152 h 423"/>
              <a:gd name="T12" fmla="*/ 371 w 650"/>
              <a:gd name="T13" fmla="*/ 152 h 423"/>
              <a:gd name="T14" fmla="*/ 469 w 650"/>
              <a:gd name="T15" fmla="*/ 300 h 423"/>
              <a:gd name="T16" fmla="*/ 547 w 650"/>
              <a:gd name="T17" fmla="*/ 419 h 423"/>
              <a:gd name="T18" fmla="*/ 621 w 650"/>
              <a:gd name="T19" fmla="*/ 419 h 423"/>
              <a:gd name="T20" fmla="*/ 650 w 650"/>
              <a:gd name="T21" fmla="*/ 349 h 423"/>
              <a:gd name="T22" fmla="*/ 650 w 650"/>
              <a:gd name="T23" fmla="*/ 348 h 423"/>
              <a:gd name="T24" fmla="*/ 475 w 650"/>
              <a:gd name="T25" fmla="*/ 83 h 423"/>
              <a:gd name="T26" fmla="*/ 327 w 650"/>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423">
                <a:moveTo>
                  <a:pt x="327" y="0"/>
                </a:moveTo>
                <a:cubicBezTo>
                  <a:pt x="269" y="0"/>
                  <a:pt x="215" y="30"/>
                  <a:pt x="180" y="83"/>
                </a:cubicBezTo>
                <a:cubicBezTo>
                  <a:pt x="0" y="356"/>
                  <a:pt x="0" y="356"/>
                  <a:pt x="0" y="356"/>
                </a:cubicBezTo>
                <a:cubicBezTo>
                  <a:pt x="105" y="423"/>
                  <a:pt x="105" y="423"/>
                  <a:pt x="105" y="423"/>
                </a:cubicBezTo>
                <a:cubicBezTo>
                  <a:pt x="129" y="386"/>
                  <a:pt x="164" y="333"/>
                  <a:pt x="186" y="300"/>
                </a:cubicBezTo>
                <a:cubicBezTo>
                  <a:pt x="284" y="152"/>
                  <a:pt x="284" y="152"/>
                  <a:pt x="284" y="152"/>
                </a:cubicBezTo>
                <a:cubicBezTo>
                  <a:pt x="308" y="116"/>
                  <a:pt x="347" y="116"/>
                  <a:pt x="371" y="152"/>
                </a:cubicBezTo>
                <a:cubicBezTo>
                  <a:pt x="469" y="300"/>
                  <a:pt x="469" y="300"/>
                  <a:pt x="469" y="300"/>
                </a:cubicBezTo>
                <a:cubicBezTo>
                  <a:pt x="490" y="332"/>
                  <a:pt x="523" y="382"/>
                  <a:pt x="547" y="419"/>
                </a:cubicBezTo>
                <a:cubicBezTo>
                  <a:pt x="621" y="419"/>
                  <a:pt x="621" y="419"/>
                  <a:pt x="621" y="419"/>
                </a:cubicBezTo>
                <a:cubicBezTo>
                  <a:pt x="650" y="349"/>
                  <a:pt x="650" y="349"/>
                  <a:pt x="650" y="349"/>
                </a:cubicBezTo>
                <a:cubicBezTo>
                  <a:pt x="650" y="348"/>
                  <a:pt x="650" y="348"/>
                  <a:pt x="650" y="348"/>
                </a:cubicBezTo>
                <a:cubicBezTo>
                  <a:pt x="475" y="83"/>
                  <a:pt x="475" y="83"/>
                  <a:pt x="475" y="83"/>
                </a:cubicBezTo>
                <a:cubicBezTo>
                  <a:pt x="440" y="30"/>
                  <a:pt x="386" y="0"/>
                  <a:pt x="327" y="0"/>
                </a:cubicBezTo>
                <a:close/>
              </a:path>
            </a:pathLst>
          </a:custGeom>
          <a:solidFill>
            <a:schemeClr val="accent3"/>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6" name="Freeform 19"/>
          <p:cNvSpPr>
            <a:spLocks/>
          </p:cNvSpPr>
          <p:nvPr userDrawn="1"/>
        </p:nvSpPr>
        <p:spPr bwMode="auto">
          <a:xfrm>
            <a:off x="8235562" y="3612228"/>
            <a:ext cx="2077873" cy="1351903"/>
          </a:xfrm>
          <a:custGeom>
            <a:avLst/>
            <a:gdLst>
              <a:gd name="T0" fmla="*/ 619 w 650"/>
              <a:gd name="T1" fmla="*/ 6 h 422"/>
              <a:gd name="T2" fmla="*/ 544 w 650"/>
              <a:gd name="T3" fmla="*/ 5 h 422"/>
              <a:gd name="T4" fmla="*/ 467 w 650"/>
              <a:gd name="T5" fmla="*/ 122 h 422"/>
              <a:gd name="T6" fmla="*/ 369 w 650"/>
              <a:gd name="T7" fmla="*/ 270 h 422"/>
              <a:gd name="T8" fmla="*/ 282 w 650"/>
              <a:gd name="T9" fmla="*/ 270 h 422"/>
              <a:gd name="T10" fmla="*/ 184 w 650"/>
              <a:gd name="T11" fmla="*/ 122 h 422"/>
              <a:gd name="T12" fmla="*/ 104 w 650"/>
              <a:gd name="T13" fmla="*/ 0 h 422"/>
              <a:gd name="T14" fmla="*/ 104 w 650"/>
              <a:gd name="T15" fmla="*/ 0 h 422"/>
              <a:gd name="T16" fmla="*/ 74 w 650"/>
              <a:gd name="T17" fmla="*/ 70 h 422"/>
              <a:gd name="T18" fmla="*/ 0 w 650"/>
              <a:gd name="T19" fmla="*/ 70 h 422"/>
              <a:gd name="T20" fmla="*/ 178 w 650"/>
              <a:gd name="T21" fmla="*/ 339 h 422"/>
              <a:gd name="T22" fmla="*/ 289 w 650"/>
              <a:gd name="T23" fmla="*/ 418 h 422"/>
              <a:gd name="T24" fmla="*/ 322 w 650"/>
              <a:gd name="T25" fmla="*/ 422 h 422"/>
              <a:gd name="T26" fmla="*/ 325 w 650"/>
              <a:gd name="T27" fmla="*/ 422 h 422"/>
              <a:gd name="T28" fmla="*/ 473 w 650"/>
              <a:gd name="T29" fmla="*/ 339 h 422"/>
              <a:gd name="T30" fmla="*/ 650 w 650"/>
              <a:gd name="T31" fmla="*/ 72 h 422"/>
              <a:gd name="T32" fmla="*/ 619 w 650"/>
              <a:gd name="T33" fmla="*/ 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422">
                <a:moveTo>
                  <a:pt x="619" y="6"/>
                </a:moveTo>
                <a:cubicBezTo>
                  <a:pt x="544" y="5"/>
                  <a:pt x="544" y="5"/>
                  <a:pt x="544" y="5"/>
                </a:cubicBezTo>
                <a:cubicBezTo>
                  <a:pt x="520" y="41"/>
                  <a:pt x="488" y="90"/>
                  <a:pt x="467" y="122"/>
                </a:cubicBezTo>
                <a:cubicBezTo>
                  <a:pt x="369" y="270"/>
                  <a:pt x="369" y="270"/>
                  <a:pt x="369" y="270"/>
                </a:cubicBezTo>
                <a:cubicBezTo>
                  <a:pt x="345" y="307"/>
                  <a:pt x="306" y="307"/>
                  <a:pt x="282" y="270"/>
                </a:cubicBezTo>
                <a:cubicBezTo>
                  <a:pt x="184" y="122"/>
                  <a:pt x="184" y="122"/>
                  <a:pt x="184" y="122"/>
                </a:cubicBezTo>
                <a:cubicBezTo>
                  <a:pt x="162" y="89"/>
                  <a:pt x="128" y="37"/>
                  <a:pt x="104" y="0"/>
                </a:cubicBezTo>
                <a:cubicBezTo>
                  <a:pt x="104" y="0"/>
                  <a:pt x="104" y="0"/>
                  <a:pt x="104" y="0"/>
                </a:cubicBezTo>
                <a:cubicBezTo>
                  <a:pt x="74" y="70"/>
                  <a:pt x="74" y="70"/>
                  <a:pt x="74" y="70"/>
                </a:cubicBezTo>
                <a:cubicBezTo>
                  <a:pt x="0" y="70"/>
                  <a:pt x="0" y="70"/>
                  <a:pt x="0" y="70"/>
                </a:cubicBezTo>
                <a:cubicBezTo>
                  <a:pt x="178" y="339"/>
                  <a:pt x="178" y="339"/>
                  <a:pt x="178" y="339"/>
                </a:cubicBezTo>
                <a:cubicBezTo>
                  <a:pt x="205" y="381"/>
                  <a:pt x="245" y="409"/>
                  <a:pt x="289" y="418"/>
                </a:cubicBezTo>
                <a:cubicBezTo>
                  <a:pt x="322" y="422"/>
                  <a:pt x="322" y="422"/>
                  <a:pt x="322" y="422"/>
                </a:cubicBezTo>
                <a:cubicBezTo>
                  <a:pt x="323" y="422"/>
                  <a:pt x="324" y="422"/>
                  <a:pt x="325" y="422"/>
                </a:cubicBezTo>
                <a:cubicBezTo>
                  <a:pt x="384" y="422"/>
                  <a:pt x="438" y="392"/>
                  <a:pt x="473" y="339"/>
                </a:cubicBezTo>
                <a:cubicBezTo>
                  <a:pt x="650" y="72"/>
                  <a:pt x="650" y="72"/>
                  <a:pt x="650" y="72"/>
                </a:cubicBezTo>
                <a:lnTo>
                  <a:pt x="619" y="6"/>
                </a:lnTo>
                <a:close/>
              </a:path>
            </a:pathLst>
          </a:custGeom>
          <a:solidFill>
            <a:schemeClr val="accent3"/>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7" name="Freeform 20"/>
          <p:cNvSpPr>
            <a:spLocks/>
          </p:cNvSpPr>
          <p:nvPr userDrawn="1"/>
        </p:nvSpPr>
        <p:spPr bwMode="auto">
          <a:xfrm>
            <a:off x="6486201" y="2492853"/>
            <a:ext cx="2077873" cy="1353255"/>
          </a:xfrm>
          <a:custGeom>
            <a:avLst/>
            <a:gdLst>
              <a:gd name="T0" fmla="*/ 327 w 650"/>
              <a:gd name="T1" fmla="*/ 0 h 422"/>
              <a:gd name="T2" fmla="*/ 179 w 650"/>
              <a:gd name="T3" fmla="*/ 83 h 422"/>
              <a:gd name="T4" fmla="*/ 0 w 650"/>
              <a:gd name="T5" fmla="*/ 356 h 422"/>
              <a:gd name="T6" fmla="*/ 105 w 650"/>
              <a:gd name="T7" fmla="*/ 422 h 422"/>
              <a:gd name="T8" fmla="*/ 186 w 650"/>
              <a:gd name="T9" fmla="*/ 300 h 422"/>
              <a:gd name="T10" fmla="*/ 284 w 650"/>
              <a:gd name="T11" fmla="*/ 152 h 422"/>
              <a:gd name="T12" fmla="*/ 371 w 650"/>
              <a:gd name="T13" fmla="*/ 152 h 422"/>
              <a:gd name="T14" fmla="*/ 469 w 650"/>
              <a:gd name="T15" fmla="*/ 300 h 422"/>
              <a:gd name="T16" fmla="*/ 547 w 650"/>
              <a:gd name="T17" fmla="*/ 419 h 422"/>
              <a:gd name="T18" fmla="*/ 620 w 650"/>
              <a:gd name="T19" fmla="*/ 419 h 422"/>
              <a:gd name="T20" fmla="*/ 650 w 650"/>
              <a:gd name="T21" fmla="*/ 348 h 422"/>
              <a:gd name="T22" fmla="*/ 650 w 650"/>
              <a:gd name="T23" fmla="*/ 348 h 422"/>
              <a:gd name="T24" fmla="*/ 475 w 650"/>
              <a:gd name="T25" fmla="*/ 83 h 422"/>
              <a:gd name="T26" fmla="*/ 327 w 650"/>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422">
                <a:moveTo>
                  <a:pt x="327" y="0"/>
                </a:moveTo>
                <a:cubicBezTo>
                  <a:pt x="268" y="0"/>
                  <a:pt x="214" y="30"/>
                  <a:pt x="179" y="83"/>
                </a:cubicBezTo>
                <a:cubicBezTo>
                  <a:pt x="0" y="356"/>
                  <a:pt x="0" y="356"/>
                  <a:pt x="0" y="356"/>
                </a:cubicBezTo>
                <a:cubicBezTo>
                  <a:pt x="105" y="422"/>
                  <a:pt x="105" y="422"/>
                  <a:pt x="105" y="422"/>
                </a:cubicBezTo>
                <a:cubicBezTo>
                  <a:pt x="129" y="386"/>
                  <a:pt x="164" y="333"/>
                  <a:pt x="186" y="300"/>
                </a:cubicBezTo>
                <a:cubicBezTo>
                  <a:pt x="284" y="152"/>
                  <a:pt x="284" y="152"/>
                  <a:pt x="284" y="152"/>
                </a:cubicBezTo>
                <a:cubicBezTo>
                  <a:pt x="308" y="115"/>
                  <a:pt x="347" y="115"/>
                  <a:pt x="371" y="152"/>
                </a:cubicBezTo>
                <a:cubicBezTo>
                  <a:pt x="469" y="300"/>
                  <a:pt x="469" y="300"/>
                  <a:pt x="469" y="300"/>
                </a:cubicBezTo>
                <a:cubicBezTo>
                  <a:pt x="490" y="332"/>
                  <a:pt x="523" y="382"/>
                  <a:pt x="547" y="419"/>
                </a:cubicBezTo>
                <a:cubicBezTo>
                  <a:pt x="620" y="419"/>
                  <a:pt x="620" y="419"/>
                  <a:pt x="620" y="419"/>
                </a:cubicBezTo>
                <a:cubicBezTo>
                  <a:pt x="650" y="348"/>
                  <a:pt x="650" y="348"/>
                  <a:pt x="650" y="348"/>
                </a:cubicBezTo>
                <a:cubicBezTo>
                  <a:pt x="650" y="348"/>
                  <a:pt x="650" y="348"/>
                  <a:pt x="650" y="348"/>
                </a:cubicBezTo>
                <a:cubicBezTo>
                  <a:pt x="475" y="83"/>
                  <a:pt x="475" y="83"/>
                  <a:pt x="475" y="83"/>
                </a:cubicBezTo>
                <a:cubicBezTo>
                  <a:pt x="440" y="30"/>
                  <a:pt x="386" y="0"/>
                  <a:pt x="327" y="0"/>
                </a:cubicBezTo>
                <a:close/>
              </a:path>
            </a:pathLst>
          </a:custGeom>
          <a:solidFill>
            <a:schemeClr val="accent4"/>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8" name="Freeform 16"/>
          <p:cNvSpPr>
            <a:spLocks/>
          </p:cNvSpPr>
          <p:nvPr userDrawn="1"/>
        </p:nvSpPr>
        <p:spPr bwMode="auto">
          <a:xfrm>
            <a:off x="1273267" y="3617635"/>
            <a:ext cx="2073817" cy="1353255"/>
          </a:xfrm>
          <a:custGeom>
            <a:avLst/>
            <a:gdLst>
              <a:gd name="T0" fmla="*/ 619 w 649"/>
              <a:gd name="T1" fmla="*/ 5 h 422"/>
              <a:gd name="T2" fmla="*/ 544 w 649"/>
              <a:gd name="T3" fmla="*/ 4 h 422"/>
              <a:gd name="T4" fmla="*/ 466 w 649"/>
              <a:gd name="T5" fmla="*/ 122 h 422"/>
              <a:gd name="T6" fmla="*/ 369 w 649"/>
              <a:gd name="T7" fmla="*/ 270 h 422"/>
              <a:gd name="T8" fmla="*/ 281 w 649"/>
              <a:gd name="T9" fmla="*/ 270 h 422"/>
              <a:gd name="T10" fmla="*/ 184 w 649"/>
              <a:gd name="T11" fmla="*/ 122 h 422"/>
              <a:gd name="T12" fmla="*/ 103 w 649"/>
              <a:gd name="T13" fmla="*/ 0 h 422"/>
              <a:gd name="T14" fmla="*/ 103 w 649"/>
              <a:gd name="T15" fmla="*/ 0 h 422"/>
              <a:gd name="T16" fmla="*/ 73 w 649"/>
              <a:gd name="T17" fmla="*/ 70 h 422"/>
              <a:gd name="T18" fmla="*/ 0 w 649"/>
              <a:gd name="T19" fmla="*/ 70 h 422"/>
              <a:gd name="T20" fmla="*/ 177 w 649"/>
              <a:gd name="T21" fmla="*/ 338 h 422"/>
              <a:gd name="T22" fmla="*/ 289 w 649"/>
              <a:gd name="T23" fmla="*/ 418 h 422"/>
              <a:gd name="T24" fmla="*/ 321 w 649"/>
              <a:gd name="T25" fmla="*/ 422 h 422"/>
              <a:gd name="T26" fmla="*/ 325 w 649"/>
              <a:gd name="T27" fmla="*/ 422 h 422"/>
              <a:gd name="T28" fmla="*/ 473 w 649"/>
              <a:gd name="T29" fmla="*/ 338 h 422"/>
              <a:gd name="T30" fmla="*/ 649 w 649"/>
              <a:gd name="T31" fmla="*/ 71 h 422"/>
              <a:gd name="T32" fmla="*/ 619 w 649"/>
              <a:gd name="T33" fmla="*/ 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9" h="422">
                <a:moveTo>
                  <a:pt x="619" y="5"/>
                </a:moveTo>
                <a:cubicBezTo>
                  <a:pt x="544" y="4"/>
                  <a:pt x="544" y="4"/>
                  <a:pt x="544" y="4"/>
                </a:cubicBezTo>
                <a:cubicBezTo>
                  <a:pt x="520" y="40"/>
                  <a:pt x="487" y="90"/>
                  <a:pt x="466" y="122"/>
                </a:cubicBezTo>
                <a:cubicBezTo>
                  <a:pt x="369" y="270"/>
                  <a:pt x="369" y="270"/>
                  <a:pt x="369" y="270"/>
                </a:cubicBezTo>
                <a:cubicBezTo>
                  <a:pt x="345" y="306"/>
                  <a:pt x="305" y="306"/>
                  <a:pt x="281" y="270"/>
                </a:cubicBezTo>
                <a:cubicBezTo>
                  <a:pt x="184" y="122"/>
                  <a:pt x="184" y="122"/>
                  <a:pt x="184" y="122"/>
                </a:cubicBezTo>
                <a:cubicBezTo>
                  <a:pt x="162" y="89"/>
                  <a:pt x="127" y="36"/>
                  <a:pt x="103" y="0"/>
                </a:cubicBezTo>
                <a:cubicBezTo>
                  <a:pt x="103" y="0"/>
                  <a:pt x="103" y="0"/>
                  <a:pt x="103" y="0"/>
                </a:cubicBezTo>
                <a:cubicBezTo>
                  <a:pt x="73" y="70"/>
                  <a:pt x="73" y="70"/>
                  <a:pt x="73" y="70"/>
                </a:cubicBezTo>
                <a:cubicBezTo>
                  <a:pt x="0" y="70"/>
                  <a:pt x="0" y="70"/>
                  <a:pt x="0" y="70"/>
                </a:cubicBezTo>
                <a:cubicBezTo>
                  <a:pt x="177" y="338"/>
                  <a:pt x="177" y="338"/>
                  <a:pt x="177" y="338"/>
                </a:cubicBezTo>
                <a:cubicBezTo>
                  <a:pt x="205" y="380"/>
                  <a:pt x="244" y="408"/>
                  <a:pt x="289" y="418"/>
                </a:cubicBezTo>
                <a:cubicBezTo>
                  <a:pt x="321" y="422"/>
                  <a:pt x="321" y="422"/>
                  <a:pt x="321" y="422"/>
                </a:cubicBezTo>
                <a:cubicBezTo>
                  <a:pt x="323" y="422"/>
                  <a:pt x="324" y="422"/>
                  <a:pt x="325" y="422"/>
                </a:cubicBezTo>
                <a:cubicBezTo>
                  <a:pt x="384" y="422"/>
                  <a:pt x="438" y="391"/>
                  <a:pt x="473" y="338"/>
                </a:cubicBezTo>
                <a:cubicBezTo>
                  <a:pt x="649" y="71"/>
                  <a:pt x="649" y="71"/>
                  <a:pt x="649" y="71"/>
                </a:cubicBezTo>
                <a:lnTo>
                  <a:pt x="619" y="5"/>
                </a:lnTo>
                <a:close/>
              </a:path>
            </a:pathLst>
          </a:custGeom>
          <a:solidFill>
            <a:schemeClr val="accent6"/>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9" name="Freeform 18"/>
          <p:cNvSpPr>
            <a:spLocks/>
          </p:cNvSpPr>
          <p:nvPr userDrawn="1"/>
        </p:nvSpPr>
        <p:spPr bwMode="auto">
          <a:xfrm>
            <a:off x="4754414" y="3612228"/>
            <a:ext cx="2073817" cy="1351903"/>
          </a:xfrm>
          <a:custGeom>
            <a:avLst/>
            <a:gdLst>
              <a:gd name="T0" fmla="*/ 618 w 649"/>
              <a:gd name="T1" fmla="*/ 6 h 422"/>
              <a:gd name="T2" fmla="*/ 544 w 649"/>
              <a:gd name="T3" fmla="*/ 5 h 422"/>
              <a:gd name="T4" fmla="*/ 466 w 649"/>
              <a:gd name="T5" fmla="*/ 122 h 422"/>
              <a:gd name="T6" fmla="*/ 369 w 649"/>
              <a:gd name="T7" fmla="*/ 270 h 422"/>
              <a:gd name="T8" fmla="*/ 281 w 649"/>
              <a:gd name="T9" fmla="*/ 270 h 422"/>
              <a:gd name="T10" fmla="*/ 183 w 649"/>
              <a:gd name="T11" fmla="*/ 122 h 422"/>
              <a:gd name="T12" fmla="*/ 103 w 649"/>
              <a:gd name="T13" fmla="*/ 0 h 422"/>
              <a:gd name="T14" fmla="*/ 103 w 649"/>
              <a:gd name="T15" fmla="*/ 0 h 422"/>
              <a:gd name="T16" fmla="*/ 73 w 649"/>
              <a:gd name="T17" fmla="*/ 70 h 422"/>
              <a:gd name="T18" fmla="*/ 0 w 649"/>
              <a:gd name="T19" fmla="*/ 70 h 422"/>
              <a:gd name="T20" fmla="*/ 177 w 649"/>
              <a:gd name="T21" fmla="*/ 339 h 422"/>
              <a:gd name="T22" fmla="*/ 288 w 649"/>
              <a:gd name="T23" fmla="*/ 418 h 422"/>
              <a:gd name="T24" fmla="*/ 321 w 649"/>
              <a:gd name="T25" fmla="*/ 422 h 422"/>
              <a:gd name="T26" fmla="*/ 325 w 649"/>
              <a:gd name="T27" fmla="*/ 422 h 422"/>
              <a:gd name="T28" fmla="*/ 473 w 649"/>
              <a:gd name="T29" fmla="*/ 339 h 422"/>
              <a:gd name="T30" fmla="*/ 649 w 649"/>
              <a:gd name="T31" fmla="*/ 72 h 422"/>
              <a:gd name="T32" fmla="*/ 618 w 649"/>
              <a:gd name="T33" fmla="*/ 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9" h="422">
                <a:moveTo>
                  <a:pt x="618" y="6"/>
                </a:moveTo>
                <a:cubicBezTo>
                  <a:pt x="544" y="5"/>
                  <a:pt x="544" y="5"/>
                  <a:pt x="544" y="5"/>
                </a:cubicBezTo>
                <a:cubicBezTo>
                  <a:pt x="520" y="41"/>
                  <a:pt x="487" y="90"/>
                  <a:pt x="466" y="122"/>
                </a:cubicBezTo>
                <a:cubicBezTo>
                  <a:pt x="369" y="270"/>
                  <a:pt x="369" y="270"/>
                  <a:pt x="369" y="270"/>
                </a:cubicBezTo>
                <a:cubicBezTo>
                  <a:pt x="344" y="307"/>
                  <a:pt x="305" y="307"/>
                  <a:pt x="281" y="270"/>
                </a:cubicBezTo>
                <a:cubicBezTo>
                  <a:pt x="183" y="122"/>
                  <a:pt x="183" y="122"/>
                  <a:pt x="183" y="122"/>
                </a:cubicBezTo>
                <a:cubicBezTo>
                  <a:pt x="162" y="89"/>
                  <a:pt x="127" y="37"/>
                  <a:pt x="103" y="0"/>
                </a:cubicBezTo>
                <a:cubicBezTo>
                  <a:pt x="103" y="0"/>
                  <a:pt x="103" y="0"/>
                  <a:pt x="103" y="0"/>
                </a:cubicBezTo>
                <a:cubicBezTo>
                  <a:pt x="73" y="70"/>
                  <a:pt x="73" y="70"/>
                  <a:pt x="73" y="70"/>
                </a:cubicBezTo>
                <a:cubicBezTo>
                  <a:pt x="0" y="70"/>
                  <a:pt x="0" y="70"/>
                  <a:pt x="0" y="70"/>
                </a:cubicBezTo>
                <a:cubicBezTo>
                  <a:pt x="177" y="339"/>
                  <a:pt x="177" y="339"/>
                  <a:pt x="177" y="339"/>
                </a:cubicBezTo>
                <a:cubicBezTo>
                  <a:pt x="205" y="381"/>
                  <a:pt x="244" y="409"/>
                  <a:pt x="288" y="418"/>
                </a:cubicBezTo>
                <a:cubicBezTo>
                  <a:pt x="321" y="422"/>
                  <a:pt x="321" y="422"/>
                  <a:pt x="321" y="422"/>
                </a:cubicBezTo>
                <a:cubicBezTo>
                  <a:pt x="322" y="422"/>
                  <a:pt x="324" y="422"/>
                  <a:pt x="325" y="422"/>
                </a:cubicBezTo>
                <a:cubicBezTo>
                  <a:pt x="384" y="422"/>
                  <a:pt x="438" y="392"/>
                  <a:pt x="473" y="339"/>
                </a:cubicBezTo>
                <a:cubicBezTo>
                  <a:pt x="649" y="72"/>
                  <a:pt x="649" y="72"/>
                  <a:pt x="649" y="72"/>
                </a:cubicBezTo>
                <a:lnTo>
                  <a:pt x="618" y="6"/>
                </a:lnTo>
                <a:close/>
              </a:path>
            </a:pathLst>
          </a:custGeom>
          <a:solidFill>
            <a:schemeClr val="tx1"/>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nvGrpSpPr>
          <p:cNvPr id="91" name="Group 90"/>
          <p:cNvGrpSpPr>
            <a:grpSpLocks noChangeAspect="1"/>
          </p:cNvGrpSpPr>
          <p:nvPr userDrawn="1"/>
        </p:nvGrpSpPr>
        <p:grpSpPr>
          <a:xfrm>
            <a:off x="2114915" y="3525816"/>
            <a:ext cx="393224" cy="448854"/>
            <a:chOff x="2005013" y="1858963"/>
            <a:chExt cx="325437" cy="371476"/>
          </a:xfrm>
          <a:solidFill>
            <a:schemeClr val="accent6"/>
          </a:solidFill>
        </p:grpSpPr>
        <p:sp>
          <p:nvSpPr>
            <p:cNvPr id="92" name="Freeform 26"/>
            <p:cNvSpPr>
              <a:spLocks noEditPoints="1"/>
            </p:cNvSpPr>
            <p:nvPr/>
          </p:nvSpPr>
          <p:spPr bwMode="auto">
            <a:xfrm>
              <a:off x="2051050" y="1905001"/>
              <a:ext cx="231775" cy="233363"/>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4 h 60"/>
                <a:gd name="T12" fmla="*/ 4 w 60"/>
                <a:gd name="T13" fmla="*/ 30 h 60"/>
                <a:gd name="T14" fmla="*/ 30 w 60"/>
                <a:gd name="T15" fmla="*/ 56 h 60"/>
                <a:gd name="T16" fmla="*/ 56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4"/>
                  </a:moveTo>
                  <a:cubicBezTo>
                    <a:pt x="16" y="4"/>
                    <a:pt x="4" y="16"/>
                    <a:pt x="4" y="30"/>
                  </a:cubicBezTo>
                  <a:cubicBezTo>
                    <a:pt x="4" y="44"/>
                    <a:pt x="16" y="56"/>
                    <a:pt x="30" y="56"/>
                  </a:cubicBezTo>
                  <a:cubicBezTo>
                    <a:pt x="44" y="56"/>
                    <a:pt x="56" y="44"/>
                    <a:pt x="56" y="30"/>
                  </a:cubicBezTo>
                  <a:cubicBezTo>
                    <a:pt x="56" y="16"/>
                    <a:pt x="44" y="4"/>
                    <a:pt x="3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3" name="Freeform 27"/>
            <p:cNvSpPr>
              <a:spLocks/>
            </p:cNvSpPr>
            <p:nvPr/>
          </p:nvSpPr>
          <p:spPr bwMode="auto">
            <a:xfrm>
              <a:off x="2112963" y="2122488"/>
              <a:ext cx="107950" cy="46038"/>
            </a:xfrm>
            <a:custGeom>
              <a:avLst/>
              <a:gdLst>
                <a:gd name="T0" fmla="*/ 26 w 28"/>
                <a:gd name="T1" fmla="*/ 12 h 12"/>
                <a:gd name="T2" fmla="*/ 2 w 28"/>
                <a:gd name="T3" fmla="*/ 12 h 12"/>
                <a:gd name="T4" fmla="*/ 0 w 28"/>
                <a:gd name="T5" fmla="*/ 10 h 12"/>
                <a:gd name="T6" fmla="*/ 0 w 28"/>
                <a:gd name="T7" fmla="*/ 0 h 12"/>
                <a:gd name="T8" fmla="*/ 4 w 28"/>
                <a:gd name="T9" fmla="*/ 0 h 12"/>
                <a:gd name="T10" fmla="*/ 4 w 28"/>
                <a:gd name="T11" fmla="*/ 8 h 12"/>
                <a:gd name="T12" fmla="*/ 24 w 28"/>
                <a:gd name="T13" fmla="*/ 8 h 12"/>
                <a:gd name="T14" fmla="*/ 24 w 28"/>
                <a:gd name="T15" fmla="*/ 0 h 12"/>
                <a:gd name="T16" fmla="*/ 28 w 28"/>
                <a:gd name="T17" fmla="*/ 0 h 12"/>
                <a:gd name="T18" fmla="*/ 28 w 28"/>
                <a:gd name="T19" fmla="*/ 10 h 12"/>
                <a:gd name="T20" fmla="*/ 26 w 28"/>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2">
                  <a:moveTo>
                    <a:pt x="26" y="12"/>
                  </a:moveTo>
                  <a:cubicBezTo>
                    <a:pt x="2" y="12"/>
                    <a:pt x="2" y="12"/>
                    <a:pt x="2" y="12"/>
                  </a:cubicBezTo>
                  <a:cubicBezTo>
                    <a:pt x="1" y="12"/>
                    <a:pt x="0" y="11"/>
                    <a:pt x="0" y="10"/>
                  </a:cubicBezTo>
                  <a:cubicBezTo>
                    <a:pt x="0" y="0"/>
                    <a:pt x="0" y="0"/>
                    <a:pt x="0" y="0"/>
                  </a:cubicBezTo>
                  <a:cubicBezTo>
                    <a:pt x="4" y="0"/>
                    <a:pt x="4" y="0"/>
                    <a:pt x="4" y="0"/>
                  </a:cubicBezTo>
                  <a:cubicBezTo>
                    <a:pt x="4" y="8"/>
                    <a:pt x="4" y="8"/>
                    <a:pt x="4" y="8"/>
                  </a:cubicBezTo>
                  <a:cubicBezTo>
                    <a:pt x="24" y="8"/>
                    <a:pt x="24" y="8"/>
                    <a:pt x="24" y="8"/>
                  </a:cubicBezTo>
                  <a:cubicBezTo>
                    <a:pt x="24" y="0"/>
                    <a:pt x="24" y="0"/>
                    <a:pt x="24" y="0"/>
                  </a:cubicBezTo>
                  <a:cubicBezTo>
                    <a:pt x="28" y="0"/>
                    <a:pt x="28" y="0"/>
                    <a:pt x="28" y="0"/>
                  </a:cubicBezTo>
                  <a:cubicBezTo>
                    <a:pt x="28" y="10"/>
                    <a:pt x="28" y="10"/>
                    <a:pt x="28" y="10"/>
                  </a:cubicBezTo>
                  <a:cubicBezTo>
                    <a:pt x="28" y="11"/>
                    <a:pt x="27"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4" name="Freeform 28"/>
            <p:cNvSpPr>
              <a:spLocks noEditPoints="1"/>
            </p:cNvSpPr>
            <p:nvPr/>
          </p:nvSpPr>
          <p:spPr bwMode="auto">
            <a:xfrm>
              <a:off x="2128838" y="2152651"/>
              <a:ext cx="76200" cy="47625"/>
            </a:xfrm>
            <a:custGeom>
              <a:avLst/>
              <a:gdLst>
                <a:gd name="T0" fmla="*/ 18 w 20"/>
                <a:gd name="T1" fmla="*/ 12 h 12"/>
                <a:gd name="T2" fmla="*/ 2 w 20"/>
                <a:gd name="T3" fmla="*/ 12 h 12"/>
                <a:gd name="T4" fmla="*/ 0 w 20"/>
                <a:gd name="T5" fmla="*/ 10 h 12"/>
                <a:gd name="T6" fmla="*/ 0 w 20"/>
                <a:gd name="T7" fmla="*/ 2 h 12"/>
                <a:gd name="T8" fmla="*/ 2 w 20"/>
                <a:gd name="T9" fmla="*/ 0 h 12"/>
                <a:gd name="T10" fmla="*/ 18 w 20"/>
                <a:gd name="T11" fmla="*/ 0 h 12"/>
                <a:gd name="T12" fmla="*/ 20 w 20"/>
                <a:gd name="T13" fmla="*/ 2 h 12"/>
                <a:gd name="T14" fmla="*/ 20 w 20"/>
                <a:gd name="T15" fmla="*/ 10 h 12"/>
                <a:gd name="T16" fmla="*/ 18 w 20"/>
                <a:gd name="T17" fmla="*/ 12 h 12"/>
                <a:gd name="T18" fmla="*/ 4 w 20"/>
                <a:gd name="T19" fmla="*/ 8 h 12"/>
                <a:gd name="T20" fmla="*/ 16 w 20"/>
                <a:gd name="T21" fmla="*/ 8 h 12"/>
                <a:gd name="T22" fmla="*/ 16 w 20"/>
                <a:gd name="T23" fmla="*/ 4 h 12"/>
                <a:gd name="T24" fmla="*/ 4 w 20"/>
                <a:gd name="T25" fmla="*/ 4 h 12"/>
                <a:gd name="T26" fmla="*/ 4 w 20"/>
                <a:gd name="T2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2">
                  <a:moveTo>
                    <a:pt x="18" y="12"/>
                  </a:moveTo>
                  <a:cubicBezTo>
                    <a:pt x="2" y="12"/>
                    <a:pt x="2" y="12"/>
                    <a:pt x="2" y="12"/>
                  </a:cubicBezTo>
                  <a:cubicBezTo>
                    <a:pt x="1" y="12"/>
                    <a:pt x="0" y="11"/>
                    <a:pt x="0" y="10"/>
                  </a:cubicBezTo>
                  <a:cubicBezTo>
                    <a:pt x="0" y="2"/>
                    <a:pt x="0" y="2"/>
                    <a:pt x="0" y="2"/>
                  </a:cubicBezTo>
                  <a:cubicBezTo>
                    <a:pt x="0" y="1"/>
                    <a:pt x="1" y="0"/>
                    <a:pt x="2" y="0"/>
                  </a:cubicBezTo>
                  <a:cubicBezTo>
                    <a:pt x="18" y="0"/>
                    <a:pt x="18" y="0"/>
                    <a:pt x="18" y="0"/>
                  </a:cubicBezTo>
                  <a:cubicBezTo>
                    <a:pt x="19" y="0"/>
                    <a:pt x="20" y="1"/>
                    <a:pt x="20" y="2"/>
                  </a:cubicBezTo>
                  <a:cubicBezTo>
                    <a:pt x="20" y="10"/>
                    <a:pt x="20" y="10"/>
                    <a:pt x="20" y="10"/>
                  </a:cubicBezTo>
                  <a:cubicBezTo>
                    <a:pt x="20" y="11"/>
                    <a:pt x="19" y="12"/>
                    <a:pt x="18" y="12"/>
                  </a:cubicBezTo>
                  <a:close/>
                  <a:moveTo>
                    <a:pt x="4" y="8"/>
                  </a:moveTo>
                  <a:cubicBezTo>
                    <a:pt x="16" y="8"/>
                    <a:pt x="16" y="8"/>
                    <a:pt x="16" y="8"/>
                  </a:cubicBezTo>
                  <a:cubicBezTo>
                    <a:pt x="16" y="4"/>
                    <a:pt x="16" y="4"/>
                    <a:pt x="16" y="4"/>
                  </a:cubicBezTo>
                  <a:cubicBezTo>
                    <a:pt x="4" y="4"/>
                    <a:pt x="4" y="4"/>
                    <a:pt x="4" y="4"/>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5" name="Freeform 29"/>
            <p:cNvSpPr>
              <a:spLocks/>
            </p:cNvSpPr>
            <p:nvPr/>
          </p:nvSpPr>
          <p:spPr bwMode="auto">
            <a:xfrm>
              <a:off x="2159000" y="2184401"/>
              <a:ext cx="15875" cy="46038"/>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6" name="Freeform 30"/>
            <p:cNvSpPr>
              <a:spLocks/>
            </p:cNvSpPr>
            <p:nvPr/>
          </p:nvSpPr>
          <p:spPr bwMode="auto">
            <a:xfrm>
              <a:off x="2159000" y="1858963"/>
              <a:ext cx="15875" cy="31750"/>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7" name="Freeform 31"/>
            <p:cNvSpPr>
              <a:spLocks/>
            </p:cNvSpPr>
            <p:nvPr/>
          </p:nvSpPr>
          <p:spPr bwMode="auto">
            <a:xfrm>
              <a:off x="2255838" y="1905001"/>
              <a:ext cx="26987" cy="26988"/>
            </a:xfrm>
            <a:custGeom>
              <a:avLst/>
              <a:gdLst>
                <a:gd name="T0" fmla="*/ 2 w 7"/>
                <a:gd name="T1" fmla="*/ 7 h 7"/>
                <a:gd name="T2" fmla="*/ 1 w 7"/>
                <a:gd name="T3" fmla="*/ 6 h 7"/>
                <a:gd name="T4" fmla="*/ 1 w 7"/>
                <a:gd name="T5" fmla="*/ 3 h 7"/>
                <a:gd name="T6" fmla="*/ 4 w 7"/>
                <a:gd name="T7" fmla="*/ 0 h 7"/>
                <a:gd name="T8" fmla="*/ 7 w 7"/>
                <a:gd name="T9" fmla="*/ 0 h 7"/>
                <a:gd name="T10" fmla="*/ 7 w 7"/>
                <a:gd name="T11" fmla="*/ 3 h 7"/>
                <a:gd name="T12" fmla="*/ 4 w 7"/>
                <a:gd name="T13" fmla="*/ 6 h 7"/>
                <a:gd name="T14" fmla="*/ 2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2" y="7"/>
                  </a:moveTo>
                  <a:cubicBezTo>
                    <a:pt x="2" y="7"/>
                    <a:pt x="1" y="6"/>
                    <a:pt x="1" y="6"/>
                  </a:cubicBezTo>
                  <a:cubicBezTo>
                    <a:pt x="0" y="5"/>
                    <a:pt x="0" y="4"/>
                    <a:pt x="1" y="3"/>
                  </a:cubicBezTo>
                  <a:cubicBezTo>
                    <a:pt x="4" y="0"/>
                    <a:pt x="4" y="0"/>
                    <a:pt x="4" y="0"/>
                  </a:cubicBezTo>
                  <a:cubicBezTo>
                    <a:pt x="5" y="0"/>
                    <a:pt x="6" y="0"/>
                    <a:pt x="7" y="0"/>
                  </a:cubicBezTo>
                  <a:cubicBezTo>
                    <a:pt x="7" y="1"/>
                    <a:pt x="7" y="2"/>
                    <a:pt x="7" y="3"/>
                  </a:cubicBezTo>
                  <a:cubicBezTo>
                    <a:pt x="4" y="6"/>
                    <a:pt x="4" y="6"/>
                    <a:pt x="4" y="6"/>
                  </a:cubicBezTo>
                  <a:cubicBezTo>
                    <a:pt x="3" y="6"/>
                    <a:pt x="3"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8" name="Freeform 32"/>
            <p:cNvSpPr>
              <a:spLocks/>
            </p:cNvSpPr>
            <p:nvPr/>
          </p:nvSpPr>
          <p:spPr bwMode="auto">
            <a:xfrm>
              <a:off x="2298700" y="2014538"/>
              <a:ext cx="31750" cy="14288"/>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9" name="Freeform 33"/>
            <p:cNvSpPr>
              <a:spLocks/>
            </p:cNvSpPr>
            <p:nvPr/>
          </p:nvSpPr>
          <p:spPr bwMode="auto">
            <a:xfrm>
              <a:off x="2255838" y="2109788"/>
              <a:ext cx="26987" cy="28575"/>
            </a:xfrm>
            <a:custGeom>
              <a:avLst/>
              <a:gdLst>
                <a:gd name="T0" fmla="*/ 5 w 7"/>
                <a:gd name="T1" fmla="*/ 7 h 7"/>
                <a:gd name="T2" fmla="*/ 4 w 7"/>
                <a:gd name="T3" fmla="*/ 7 h 7"/>
                <a:gd name="T4" fmla="*/ 1 w 7"/>
                <a:gd name="T5" fmla="*/ 4 h 7"/>
                <a:gd name="T6" fmla="*/ 1 w 7"/>
                <a:gd name="T7" fmla="*/ 1 h 7"/>
                <a:gd name="T8" fmla="*/ 4 w 7"/>
                <a:gd name="T9" fmla="*/ 1 h 7"/>
                <a:gd name="T10" fmla="*/ 7 w 7"/>
                <a:gd name="T11" fmla="*/ 4 h 7"/>
                <a:gd name="T12" fmla="*/ 7 w 7"/>
                <a:gd name="T13" fmla="*/ 7 h 7"/>
                <a:gd name="T14" fmla="*/ 5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5" y="7"/>
                  </a:moveTo>
                  <a:cubicBezTo>
                    <a:pt x="5" y="7"/>
                    <a:pt x="4" y="7"/>
                    <a:pt x="4" y="7"/>
                  </a:cubicBezTo>
                  <a:cubicBezTo>
                    <a:pt x="1" y="4"/>
                    <a:pt x="1" y="4"/>
                    <a:pt x="1" y="4"/>
                  </a:cubicBezTo>
                  <a:cubicBezTo>
                    <a:pt x="0" y="3"/>
                    <a:pt x="0" y="2"/>
                    <a:pt x="1" y="1"/>
                  </a:cubicBezTo>
                  <a:cubicBezTo>
                    <a:pt x="2" y="0"/>
                    <a:pt x="3" y="0"/>
                    <a:pt x="4" y="1"/>
                  </a:cubicBezTo>
                  <a:cubicBezTo>
                    <a:pt x="7" y="4"/>
                    <a:pt x="7" y="4"/>
                    <a:pt x="7" y="4"/>
                  </a:cubicBezTo>
                  <a:cubicBezTo>
                    <a:pt x="7" y="5"/>
                    <a:pt x="7" y="6"/>
                    <a:pt x="7" y="7"/>
                  </a:cubicBezTo>
                  <a:cubicBezTo>
                    <a:pt x="6" y="7"/>
                    <a:pt x="6"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0" name="Freeform 34"/>
            <p:cNvSpPr>
              <a:spLocks/>
            </p:cNvSpPr>
            <p:nvPr/>
          </p:nvSpPr>
          <p:spPr bwMode="auto">
            <a:xfrm>
              <a:off x="2051050" y="1905001"/>
              <a:ext cx="26987" cy="26988"/>
            </a:xfrm>
            <a:custGeom>
              <a:avLst/>
              <a:gdLst>
                <a:gd name="T0" fmla="*/ 5 w 7"/>
                <a:gd name="T1" fmla="*/ 7 h 7"/>
                <a:gd name="T2" fmla="*/ 3 w 7"/>
                <a:gd name="T3" fmla="*/ 6 h 7"/>
                <a:gd name="T4" fmla="*/ 0 w 7"/>
                <a:gd name="T5" fmla="*/ 3 h 7"/>
                <a:gd name="T6" fmla="*/ 0 w 7"/>
                <a:gd name="T7" fmla="*/ 0 h 7"/>
                <a:gd name="T8" fmla="*/ 3 w 7"/>
                <a:gd name="T9" fmla="*/ 0 h 7"/>
                <a:gd name="T10" fmla="*/ 6 w 7"/>
                <a:gd name="T11" fmla="*/ 3 h 7"/>
                <a:gd name="T12" fmla="*/ 6 w 7"/>
                <a:gd name="T13" fmla="*/ 6 h 7"/>
                <a:gd name="T14" fmla="*/ 5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5" y="7"/>
                  </a:moveTo>
                  <a:cubicBezTo>
                    <a:pt x="4" y="7"/>
                    <a:pt x="4" y="6"/>
                    <a:pt x="3" y="6"/>
                  </a:cubicBezTo>
                  <a:cubicBezTo>
                    <a:pt x="0" y="3"/>
                    <a:pt x="0" y="3"/>
                    <a:pt x="0" y="3"/>
                  </a:cubicBezTo>
                  <a:cubicBezTo>
                    <a:pt x="0" y="2"/>
                    <a:pt x="0" y="1"/>
                    <a:pt x="0" y="0"/>
                  </a:cubicBezTo>
                  <a:cubicBezTo>
                    <a:pt x="1" y="0"/>
                    <a:pt x="2" y="0"/>
                    <a:pt x="3" y="0"/>
                  </a:cubicBezTo>
                  <a:cubicBezTo>
                    <a:pt x="6" y="3"/>
                    <a:pt x="6" y="3"/>
                    <a:pt x="6" y="3"/>
                  </a:cubicBezTo>
                  <a:cubicBezTo>
                    <a:pt x="7" y="4"/>
                    <a:pt x="7" y="5"/>
                    <a:pt x="6" y="6"/>
                  </a:cubicBezTo>
                  <a:cubicBezTo>
                    <a:pt x="6" y="6"/>
                    <a:pt x="5"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1" name="Freeform 35"/>
            <p:cNvSpPr>
              <a:spLocks/>
            </p:cNvSpPr>
            <p:nvPr/>
          </p:nvSpPr>
          <p:spPr bwMode="auto">
            <a:xfrm>
              <a:off x="2005013" y="2014538"/>
              <a:ext cx="30162" cy="14288"/>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2" name="Freeform 36"/>
            <p:cNvSpPr>
              <a:spLocks/>
            </p:cNvSpPr>
            <p:nvPr/>
          </p:nvSpPr>
          <p:spPr bwMode="auto">
            <a:xfrm>
              <a:off x="2051050" y="2109788"/>
              <a:ext cx="26987" cy="28575"/>
            </a:xfrm>
            <a:custGeom>
              <a:avLst/>
              <a:gdLst>
                <a:gd name="T0" fmla="*/ 2 w 7"/>
                <a:gd name="T1" fmla="*/ 7 h 7"/>
                <a:gd name="T2" fmla="*/ 0 w 7"/>
                <a:gd name="T3" fmla="*/ 7 h 7"/>
                <a:gd name="T4" fmla="*/ 0 w 7"/>
                <a:gd name="T5" fmla="*/ 4 h 7"/>
                <a:gd name="T6" fmla="*/ 3 w 7"/>
                <a:gd name="T7" fmla="*/ 1 h 7"/>
                <a:gd name="T8" fmla="*/ 6 w 7"/>
                <a:gd name="T9" fmla="*/ 1 h 7"/>
                <a:gd name="T10" fmla="*/ 6 w 7"/>
                <a:gd name="T11" fmla="*/ 4 h 7"/>
                <a:gd name="T12" fmla="*/ 3 w 7"/>
                <a:gd name="T13" fmla="*/ 7 h 7"/>
                <a:gd name="T14" fmla="*/ 2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2" y="7"/>
                  </a:moveTo>
                  <a:cubicBezTo>
                    <a:pt x="1" y="7"/>
                    <a:pt x="1" y="7"/>
                    <a:pt x="0" y="7"/>
                  </a:cubicBezTo>
                  <a:cubicBezTo>
                    <a:pt x="0" y="6"/>
                    <a:pt x="0" y="5"/>
                    <a:pt x="0" y="4"/>
                  </a:cubicBezTo>
                  <a:cubicBezTo>
                    <a:pt x="3" y="1"/>
                    <a:pt x="3" y="1"/>
                    <a:pt x="3" y="1"/>
                  </a:cubicBezTo>
                  <a:cubicBezTo>
                    <a:pt x="4" y="0"/>
                    <a:pt x="5" y="0"/>
                    <a:pt x="6" y="1"/>
                  </a:cubicBezTo>
                  <a:cubicBezTo>
                    <a:pt x="7" y="2"/>
                    <a:pt x="7" y="3"/>
                    <a:pt x="6" y="4"/>
                  </a:cubicBezTo>
                  <a:cubicBezTo>
                    <a:pt x="3" y="7"/>
                    <a:pt x="3" y="7"/>
                    <a:pt x="3" y="7"/>
                  </a:cubicBezTo>
                  <a:cubicBezTo>
                    <a:pt x="3" y="7"/>
                    <a:pt x="2"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3" name="Freeform 37"/>
            <p:cNvSpPr>
              <a:spLocks noEditPoints="1"/>
            </p:cNvSpPr>
            <p:nvPr/>
          </p:nvSpPr>
          <p:spPr bwMode="auto">
            <a:xfrm>
              <a:off x="2097088" y="2014538"/>
              <a:ext cx="139700" cy="115888"/>
            </a:xfrm>
            <a:custGeom>
              <a:avLst/>
              <a:gdLst>
                <a:gd name="T0" fmla="*/ 20 w 36"/>
                <a:gd name="T1" fmla="*/ 30 h 30"/>
                <a:gd name="T2" fmla="*/ 20 w 36"/>
                <a:gd name="T3" fmla="*/ 30 h 30"/>
                <a:gd name="T4" fmla="*/ 18 w 36"/>
                <a:gd name="T5" fmla="*/ 28 h 30"/>
                <a:gd name="T6" fmla="*/ 16 w 36"/>
                <a:gd name="T7" fmla="*/ 30 h 30"/>
                <a:gd name="T8" fmla="*/ 14 w 36"/>
                <a:gd name="T9" fmla="*/ 28 h 30"/>
                <a:gd name="T10" fmla="*/ 10 w 36"/>
                <a:gd name="T11" fmla="*/ 12 h 30"/>
                <a:gd name="T12" fmla="*/ 6 w 36"/>
                <a:gd name="T13" fmla="*/ 12 h 30"/>
                <a:gd name="T14" fmla="*/ 0 w 36"/>
                <a:gd name="T15" fmla="*/ 6 h 30"/>
                <a:gd name="T16" fmla="*/ 6 w 36"/>
                <a:gd name="T17" fmla="*/ 0 h 30"/>
                <a:gd name="T18" fmla="*/ 13 w 36"/>
                <a:gd name="T19" fmla="*/ 5 h 30"/>
                <a:gd name="T20" fmla="*/ 13 w 36"/>
                <a:gd name="T21" fmla="*/ 8 h 30"/>
                <a:gd name="T22" fmla="*/ 23 w 36"/>
                <a:gd name="T23" fmla="*/ 8 h 30"/>
                <a:gd name="T24" fmla="*/ 23 w 36"/>
                <a:gd name="T25" fmla="*/ 5 h 30"/>
                <a:gd name="T26" fmla="*/ 30 w 36"/>
                <a:gd name="T27" fmla="*/ 0 h 30"/>
                <a:gd name="T28" fmla="*/ 36 w 36"/>
                <a:gd name="T29" fmla="*/ 6 h 30"/>
                <a:gd name="T30" fmla="*/ 30 w 36"/>
                <a:gd name="T31" fmla="*/ 12 h 30"/>
                <a:gd name="T32" fmla="*/ 26 w 36"/>
                <a:gd name="T33" fmla="*/ 12 h 30"/>
                <a:gd name="T34" fmla="*/ 22 w 36"/>
                <a:gd name="T35" fmla="*/ 28 h 30"/>
                <a:gd name="T36" fmla="*/ 20 w 36"/>
                <a:gd name="T37" fmla="*/ 30 h 30"/>
                <a:gd name="T38" fmla="*/ 14 w 36"/>
                <a:gd name="T39" fmla="*/ 12 h 30"/>
                <a:gd name="T40" fmla="*/ 18 w 36"/>
                <a:gd name="T41" fmla="*/ 28 h 30"/>
                <a:gd name="T42" fmla="*/ 18 w 36"/>
                <a:gd name="T43" fmla="*/ 28 h 30"/>
                <a:gd name="T44" fmla="*/ 18 w 36"/>
                <a:gd name="T45" fmla="*/ 28 h 30"/>
                <a:gd name="T46" fmla="*/ 22 w 36"/>
                <a:gd name="T47" fmla="*/ 12 h 30"/>
                <a:gd name="T48" fmla="*/ 14 w 36"/>
                <a:gd name="T49" fmla="*/ 12 h 30"/>
                <a:gd name="T50" fmla="*/ 27 w 36"/>
                <a:gd name="T51" fmla="*/ 8 h 30"/>
                <a:gd name="T52" fmla="*/ 30 w 36"/>
                <a:gd name="T53" fmla="*/ 8 h 30"/>
                <a:gd name="T54" fmla="*/ 32 w 36"/>
                <a:gd name="T55" fmla="*/ 6 h 30"/>
                <a:gd name="T56" fmla="*/ 30 w 36"/>
                <a:gd name="T57" fmla="*/ 4 h 30"/>
                <a:gd name="T58" fmla="*/ 27 w 36"/>
                <a:gd name="T59" fmla="*/ 6 h 30"/>
                <a:gd name="T60" fmla="*/ 27 w 36"/>
                <a:gd name="T61" fmla="*/ 8 h 30"/>
                <a:gd name="T62" fmla="*/ 6 w 36"/>
                <a:gd name="T63" fmla="*/ 4 h 30"/>
                <a:gd name="T64" fmla="*/ 4 w 36"/>
                <a:gd name="T65" fmla="*/ 6 h 30"/>
                <a:gd name="T66" fmla="*/ 6 w 36"/>
                <a:gd name="T67" fmla="*/ 8 h 30"/>
                <a:gd name="T68" fmla="*/ 9 w 36"/>
                <a:gd name="T69" fmla="*/ 8 h 30"/>
                <a:gd name="T70" fmla="*/ 9 w 36"/>
                <a:gd name="T71" fmla="*/ 6 h 30"/>
                <a:gd name="T72" fmla="*/ 6 w 36"/>
                <a:gd name="T7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0">
                  <a:moveTo>
                    <a:pt x="20" y="30"/>
                  </a:moveTo>
                  <a:cubicBezTo>
                    <a:pt x="20" y="30"/>
                    <a:pt x="20" y="30"/>
                    <a:pt x="20" y="30"/>
                  </a:cubicBezTo>
                  <a:cubicBezTo>
                    <a:pt x="19" y="30"/>
                    <a:pt x="18" y="29"/>
                    <a:pt x="18" y="28"/>
                  </a:cubicBezTo>
                  <a:cubicBezTo>
                    <a:pt x="18" y="29"/>
                    <a:pt x="17" y="30"/>
                    <a:pt x="16" y="30"/>
                  </a:cubicBezTo>
                  <a:cubicBezTo>
                    <a:pt x="15" y="30"/>
                    <a:pt x="14" y="30"/>
                    <a:pt x="14" y="28"/>
                  </a:cubicBezTo>
                  <a:cubicBezTo>
                    <a:pt x="10" y="12"/>
                    <a:pt x="10" y="12"/>
                    <a:pt x="10" y="12"/>
                  </a:cubicBezTo>
                  <a:cubicBezTo>
                    <a:pt x="6" y="12"/>
                    <a:pt x="6" y="12"/>
                    <a:pt x="6" y="12"/>
                  </a:cubicBezTo>
                  <a:cubicBezTo>
                    <a:pt x="3" y="12"/>
                    <a:pt x="0" y="9"/>
                    <a:pt x="0" y="6"/>
                  </a:cubicBezTo>
                  <a:cubicBezTo>
                    <a:pt x="0" y="3"/>
                    <a:pt x="3" y="0"/>
                    <a:pt x="6" y="0"/>
                  </a:cubicBezTo>
                  <a:cubicBezTo>
                    <a:pt x="9" y="0"/>
                    <a:pt x="12" y="2"/>
                    <a:pt x="13" y="5"/>
                  </a:cubicBezTo>
                  <a:cubicBezTo>
                    <a:pt x="13" y="8"/>
                    <a:pt x="13" y="8"/>
                    <a:pt x="13" y="8"/>
                  </a:cubicBezTo>
                  <a:cubicBezTo>
                    <a:pt x="23" y="8"/>
                    <a:pt x="23" y="8"/>
                    <a:pt x="23" y="8"/>
                  </a:cubicBezTo>
                  <a:cubicBezTo>
                    <a:pt x="23" y="5"/>
                    <a:pt x="23" y="5"/>
                    <a:pt x="23" y="5"/>
                  </a:cubicBezTo>
                  <a:cubicBezTo>
                    <a:pt x="24" y="2"/>
                    <a:pt x="27" y="0"/>
                    <a:pt x="30" y="0"/>
                  </a:cubicBezTo>
                  <a:cubicBezTo>
                    <a:pt x="33" y="0"/>
                    <a:pt x="36" y="3"/>
                    <a:pt x="36" y="6"/>
                  </a:cubicBezTo>
                  <a:cubicBezTo>
                    <a:pt x="36" y="9"/>
                    <a:pt x="33" y="12"/>
                    <a:pt x="30" y="12"/>
                  </a:cubicBezTo>
                  <a:cubicBezTo>
                    <a:pt x="26" y="12"/>
                    <a:pt x="26" y="12"/>
                    <a:pt x="26" y="12"/>
                  </a:cubicBezTo>
                  <a:cubicBezTo>
                    <a:pt x="22" y="28"/>
                    <a:pt x="22" y="28"/>
                    <a:pt x="22" y="28"/>
                  </a:cubicBezTo>
                  <a:cubicBezTo>
                    <a:pt x="22" y="29"/>
                    <a:pt x="21" y="30"/>
                    <a:pt x="20" y="30"/>
                  </a:cubicBezTo>
                  <a:close/>
                  <a:moveTo>
                    <a:pt x="14" y="12"/>
                  </a:moveTo>
                  <a:cubicBezTo>
                    <a:pt x="18" y="28"/>
                    <a:pt x="18" y="28"/>
                    <a:pt x="18" y="28"/>
                  </a:cubicBezTo>
                  <a:cubicBezTo>
                    <a:pt x="18" y="28"/>
                    <a:pt x="18" y="28"/>
                    <a:pt x="18" y="28"/>
                  </a:cubicBezTo>
                  <a:cubicBezTo>
                    <a:pt x="18" y="28"/>
                    <a:pt x="18" y="28"/>
                    <a:pt x="18" y="28"/>
                  </a:cubicBezTo>
                  <a:cubicBezTo>
                    <a:pt x="22" y="12"/>
                    <a:pt x="22" y="12"/>
                    <a:pt x="22" y="12"/>
                  </a:cubicBezTo>
                  <a:lnTo>
                    <a:pt x="14" y="12"/>
                  </a:lnTo>
                  <a:close/>
                  <a:moveTo>
                    <a:pt x="27" y="8"/>
                  </a:moveTo>
                  <a:cubicBezTo>
                    <a:pt x="30" y="8"/>
                    <a:pt x="30" y="8"/>
                    <a:pt x="30" y="8"/>
                  </a:cubicBezTo>
                  <a:cubicBezTo>
                    <a:pt x="31" y="8"/>
                    <a:pt x="32" y="7"/>
                    <a:pt x="32" y="6"/>
                  </a:cubicBezTo>
                  <a:cubicBezTo>
                    <a:pt x="32" y="5"/>
                    <a:pt x="31" y="4"/>
                    <a:pt x="30" y="4"/>
                  </a:cubicBezTo>
                  <a:cubicBezTo>
                    <a:pt x="29" y="4"/>
                    <a:pt x="27" y="5"/>
                    <a:pt x="27" y="6"/>
                  </a:cubicBezTo>
                  <a:lnTo>
                    <a:pt x="27" y="8"/>
                  </a:lnTo>
                  <a:close/>
                  <a:moveTo>
                    <a:pt x="6" y="4"/>
                  </a:moveTo>
                  <a:cubicBezTo>
                    <a:pt x="5" y="4"/>
                    <a:pt x="4" y="5"/>
                    <a:pt x="4" y="6"/>
                  </a:cubicBezTo>
                  <a:cubicBezTo>
                    <a:pt x="4" y="7"/>
                    <a:pt x="5" y="8"/>
                    <a:pt x="6" y="8"/>
                  </a:cubicBezTo>
                  <a:cubicBezTo>
                    <a:pt x="9" y="8"/>
                    <a:pt x="9" y="8"/>
                    <a:pt x="9" y="8"/>
                  </a:cubicBezTo>
                  <a:cubicBezTo>
                    <a:pt x="9" y="6"/>
                    <a:pt x="9" y="6"/>
                    <a:pt x="9" y="6"/>
                  </a:cubicBezTo>
                  <a:cubicBezTo>
                    <a:pt x="9" y="5"/>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grpSp>
        <p:nvGrpSpPr>
          <p:cNvPr id="107" name="Group 106"/>
          <p:cNvGrpSpPr>
            <a:grpSpLocks noChangeAspect="1"/>
          </p:cNvGrpSpPr>
          <p:nvPr userDrawn="1"/>
        </p:nvGrpSpPr>
        <p:grpSpPr>
          <a:xfrm>
            <a:off x="3827674" y="3525816"/>
            <a:ext cx="448854" cy="448854"/>
            <a:chOff x="3903073" y="3496769"/>
            <a:chExt cx="360000" cy="360000"/>
          </a:xfrm>
          <a:solidFill>
            <a:schemeClr val="accent3"/>
          </a:solidFill>
        </p:grpSpPr>
        <p:sp>
          <p:nvSpPr>
            <p:cNvPr id="108" name="Freeform 79"/>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9" name="Freeform 80"/>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grpSp>
        <p:nvGrpSpPr>
          <p:cNvPr id="110" name="Group 109"/>
          <p:cNvGrpSpPr>
            <a:grpSpLocks noChangeAspect="1"/>
          </p:cNvGrpSpPr>
          <p:nvPr userDrawn="1"/>
        </p:nvGrpSpPr>
        <p:grpSpPr>
          <a:xfrm>
            <a:off x="5607198" y="3603716"/>
            <a:ext cx="370954" cy="370954"/>
            <a:chOff x="-879475" y="2054225"/>
            <a:chExt cx="371475" cy="371475"/>
          </a:xfrm>
          <a:solidFill>
            <a:schemeClr val="tx1"/>
          </a:solidFill>
        </p:grpSpPr>
        <p:sp>
          <p:nvSpPr>
            <p:cNvPr id="111" name="Freeform 41"/>
            <p:cNvSpPr>
              <a:spLocks noEditPoints="1"/>
            </p:cNvSpPr>
            <p:nvPr/>
          </p:nvSpPr>
          <p:spPr bwMode="auto">
            <a:xfrm>
              <a:off x="-879475" y="2054225"/>
              <a:ext cx="325438" cy="325438"/>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4 h 84"/>
                <a:gd name="T12" fmla="*/ 4 w 84"/>
                <a:gd name="T13" fmla="*/ 42 h 84"/>
                <a:gd name="T14" fmla="*/ 42 w 84"/>
                <a:gd name="T15" fmla="*/ 80 h 84"/>
                <a:gd name="T16" fmla="*/ 80 w 84"/>
                <a:gd name="T17" fmla="*/ 42 h 84"/>
                <a:gd name="T18" fmla="*/ 42 w 84"/>
                <a:gd name="T1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4"/>
                  </a:moveTo>
                  <a:cubicBezTo>
                    <a:pt x="21" y="4"/>
                    <a:pt x="4" y="21"/>
                    <a:pt x="4" y="42"/>
                  </a:cubicBezTo>
                  <a:cubicBezTo>
                    <a:pt x="4" y="63"/>
                    <a:pt x="21" y="80"/>
                    <a:pt x="42" y="80"/>
                  </a:cubicBezTo>
                  <a:cubicBezTo>
                    <a:pt x="63" y="80"/>
                    <a:pt x="80" y="63"/>
                    <a:pt x="80" y="42"/>
                  </a:cubicBezTo>
                  <a:cubicBezTo>
                    <a:pt x="80" y="21"/>
                    <a:pt x="63" y="4"/>
                    <a:pt x="4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12" name="Freeform 42"/>
            <p:cNvSpPr>
              <a:spLocks/>
            </p:cNvSpPr>
            <p:nvPr/>
          </p:nvSpPr>
          <p:spPr bwMode="auto">
            <a:xfrm>
              <a:off x="-615950" y="2317750"/>
              <a:ext cx="107950" cy="107950"/>
            </a:xfrm>
            <a:custGeom>
              <a:avLst/>
              <a:gdLst>
                <a:gd name="T0" fmla="*/ 26 w 28"/>
                <a:gd name="T1" fmla="*/ 28 h 28"/>
                <a:gd name="T2" fmla="*/ 25 w 28"/>
                <a:gd name="T3" fmla="*/ 27 h 28"/>
                <a:gd name="T4" fmla="*/ 1 w 28"/>
                <a:gd name="T5" fmla="*/ 4 h 28"/>
                <a:gd name="T6" fmla="*/ 1 w 28"/>
                <a:gd name="T7" fmla="*/ 1 h 28"/>
                <a:gd name="T8" fmla="*/ 4 w 28"/>
                <a:gd name="T9" fmla="*/ 1 h 28"/>
                <a:gd name="T10" fmla="*/ 27 w 28"/>
                <a:gd name="T11" fmla="*/ 25 h 28"/>
                <a:gd name="T12" fmla="*/ 27 w 28"/>
                <a:gd name="T13" fmla="*/ 27 h 28"/>
                <a:gd name="T14" fmla="*/ 26 w 28"/>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26" y="28"/>
                  </a:moveTo>
                  <a:cubicBezTo>
                    <a:pt x="25" y="28"/>
                    <a:pt x="25" y="28"/>
                    <a:pt x="25" y="27"/>
                  </a:cubicBezTo>
                  <a:cubicBezTo>
                    <a:pt x="1" y="4"/>
                    <a:pt x="1" y="4"/>
                    <a:pt x="1" y="4"/>
                  </a:cubicBezTo>
                  <a:cubicBezTo>
                    <a:pt x="0" y="3"/>
                    <a:pt x="0" y="2"/>
                    <a:pt x="1" y="1"/>
                  </a:cubicBezTo>
                  <a:cubicBezTo>
                    <a:pt x="2" y="0"/>
                    <a:pt x="3" y="0"/>
                    <a:pt x="4" y="1"/>
                  </a:cubicBezTo>
                  <a:cubicBezTo>
                    <a:pt x="27" y="25"/>
                    <a:pt x="27" y="25"/>
                    <a:pt x="27" y="25"/>
                  </a:cubicBezTo>
                  <a:cubicBezTo>
                    <a:pt x="28" y="25"/>
                    <a:pt x="28" y="27"/>
                    <a:pt x="27" y="27"/>
                  </a:cubicBezTo>
                  <a:cubicBezTo>
                    <a:pt x="27" y="28"/>
                    <a:pt x="27" y="28"/>
                    <a:pt x="2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13" name="Freeform 43"/>
            <p:cNvSpPr>
              <a:spLocks noEditPoints="1"/>
            </p:cNvSpPr>
            <p:nvPr/>
          </p:nvSpPr>
          <p:spPr bwMode="auto">
            <a:xfrm>
              <a:off x="-825500" y="2108200"/>
              <a:ext cx="217488" cy="217488"/>
            </a:xfrm>
            <a:custGeom>
              <a:avLst/>
              <a:gdLst>
                <a:gd name="T0" fmla="*/ 22 w 56"/>
                <a:gd name="T1" fmla="*/ 56 h 56"/>
                <a:gd name="T2" fmla="*/ 20 w 56"/>
                <a:gd name="T3" fmla="*/ 48 h 56"/>
                <a:gd name="T4" fmla="*/ 9 w 56"/>
                <a:gd name="T5" fmla="*/ 48 h 56"/>
                <a:gd name="T6" fmla="*/ 1 w 56"/>
                <a:gd name="T7" fmla="*/ 37 h 56"/>
                <a:gd name="T8" fmla="*/ 1 w 56"/>
                <a:gd name="T9" fmla="*/ 34 h 56"/>
                <a:gd name="T10" fmla="*/ 6 w 56"/>
                <a:gd name="T11" fmla="*/ 25 h 56"/>
                <a:gd name="T12" fmla="*/ 1 w 56"/>
                <a:gd name="T13" fmla="*/ 19 h 56"/>
                <a:gd name="T14" fmla="*/ 9 w 56"/>
                <a:gd name="T15" fmla="*/ 8 h 56"/>
                <a:gd name="T16" fmla="*/ 20 w 56"/>
                <a:gd name="T17" fmla="*/ 8 h 56"/>
                <a:gd name="T18" fmla="*/ 22 w 56"/>
                <a:gd name="T19" fmla="*/ 0 h 56"/>
                <a:gd name="T20" fmla="*/ 36 w 56"/>
                <a:gd name="T21" fmla="*/ 2 h 56"/>
                <a:gd name="T22" fmla="*/ 42 w 56"/>
                <a:gd name="T23" fmla="*/ 11 h 56"/>
                <a:gd name="T24" fmla="*/ 49 w 56"/>
                <a:gd name="T25" fmla="*/ 9 h 56"/>
                <a:gd name="T26" fmla="*/ 55 w 56"/>
                <a:gd name="T27" fmla="*/ 21 h 56"/>
                <a:gd name="T28" fmla="*/ 50 w 56"/>
                <a:gd name="T29" fmla="*/ 25 h 56"/>
                <a:gd name="T30" fmla="*/ 55 w 56"/>
                <a:gd name="T31" fmla="*/ 34 h 56"/>
                <a:gd name="T32" fmla="*/ 55 w 56"/>
                <a:gd name="T33" fmla="*/ 37 h 56"/>
                <a:gd name="T34" fmla="*/ 47 w 56"/>
                <a:gd name="T35" fmla="*/ 48 h 56"/>
                <a:gd name="T36" fmla="*/ 36 w 56"/>
                <a:gd name="T37" fmla="*/ 48 h 56"/>
                <a:gd name="T38" fmla="*/ 34 w 56"/>
                <a:gd name="T39" fmla="*/ 56 h 56"/>
                <a:gd name="T40" fmla="*/ 32 w 56"/>
                <a:gd name="T41" fmla="*/ 52 h 56"/>
                <a:gd name="T42" fmla="*/ 33 w 56"/>
                <a:gd name="T43" fmla="*/ 45 h 56"/>
                <a:gd name="T44" fmla="*/ 42 w 56"/>
                <a:gd name="T45" fmla="*/ 41 h 56"/>
                <a:gd name="T46" fmla="*/ 51 w 56"/>
                <a:gd name="T47" fmla="*/ 37 h 56"/>
                <a:gd name="T48" fmla="*/ 45 w 56"/>
                <a:gd name="T49" fmla="*/ 32 h 56"/>
                <a:gd name="T50" fmla="*/ 46 w 56"/>
                <a:gd name="T51" fmla="*/ 22 h 56"/>
                <a:gd name="T52" fmla="*/ 47 w 56"/>
                <a:gd name="T53" fmla="*/ 13 h 56"/>
                <a:gd name="T54" fmla="*/ 40 w 56"/>
                <a:gd name="T55" fmla="*/ 15 h 56"/>
                <a:gd name="T56" fmla="*/ 32 w 56"/>
                <a:gd name="T57" fmla="*/ 9 h 56"/>
                <a:gd name="T58" fmla="*/ 24 w 56"/>
                <a:gd name="T59" fmla="*/ 4 h 56"/>
                <a:gd name="T60" fmla="*/ 23 w 56"/>
                <a:gd name="T61" fmla="*/ 11 h 56"/>
                <a:gd name="T62" fmla="*/ 14 w 56"/>
                <a:gd name="T63" fmla="*/ 15 h 56"/>
                <a:gd name="T64" fmla="*/ 5 w 56"/>
                <a:gd name="T65" fmla="*/ 19 h 56"/>
                <a:gd name="T66" fmla="*/ 11 w 56"/>
                <a:gd name="T67" fmla="*/ 24 h 56"/>
                <a:gd name="T68" fmla="*/ 10 w 56"/>
                <a:gd name="T69" fmla="*/ 34 h 56"/>
                <a:gd name="T70" fmla="*/ 9 w 56"/>
                <a:gd name="T71" fmla="*/ 43 h 56"/>
                <a:gd name="T72" fmla="*/ 16 w 56"/>
                <a:gd name="T73" fmla="*/ 41 h 56"/>
                <a:gd name="T74" fmla="*/ 24 w 56"/>
                <a:gd name="T7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6">
                  <a:moveTo>
                    <a:pt x="34" y="56"/>
                  </a:moveTo>
                  <a:cubicBezTo>
                    <a:pt x="22" y="56"/>
                    <a:pt x="22" y="56"/>
                    <a:pt x="22" y="56"/>
                  </a:cubicBezTo>
                  <a:cubicBezTo>
                    <a:pt x="21" y="56"/>
                    <a:pt x="20" y="55"/>
                    <a:pt x="20" y="54"/>
                  </a:cubicBezTo>
                  <a:cubicBezTo>
                    <a:pt x="20" y="48"/>
                    <a:pt x="20" y="48"/>
                    <a:pt x="20" y="48"/>
                  </a:cubicBezTo>
                  <a:cubicBezTo>
                    <a:pt x="18" y="48"/>
                    <a:pt x="16" y="47"/>
                    <a:pt x="14" y="45"/>
                  </a:cubicBezTo>
                  <a:cubicBezTo>
                    <a:pt x="9" y="48"/>
                    <a:pt x="9" y="48"/>
                    <a:pt x="9" y="48"/>
                  </a:cubicBezTo>
                  <a:cubicBezTo>
                    <a:pt x="9" y="48"/>
                    <a:pt x="7" y="48"/>
                    <a:pt x="7" y="47"/>
                  </a:cubicBezTo>
                  <a:cubicBezTo>
                    <a:pt x="1" y="37"/>
                    <a:pt x="1" y="37"/>
                    <a:pt x="1" y="37"/>
                  </a:cubicBezTo>
                  <a:cubicBezTo>
                    <a:pt x="0" y="36"/>
                    <a:pt x="0" y="36"/>
                    <a:pt x="1" y="35"/>
                  </a:cubicBezTo>
                  <a:cubicBezTo>
                    <a:pt x="1" y="35"/>
                    <a:pt x="1" y="34"/>
                    <a:pt x="1" y="34"/>
                  </a:cubicBezTo>
                  <a:cubicBezTo>
                    <a:pt x="6" y="31"/>
                    <a:pt x="6" y="31"/>
                    <a:pt x="6" y="31"/>
                  </a:cubicBezTo>
                  <a:cubicBezTo>
                    <a:pt x="6" y="29"/>
                    <a:pt x="6" y="27"/>
                    <a:pt x="6" y="25"/>
                  </a:cubicBezTo>
                  <a:cubicBezTo>
                    <a:pt x="1" y="22"/>
                    <a:pt x="1" y="22"/>
                    <a:pt x="1" y="22"/>
                  </a:cubicBezTo>
                  <a:cubicBezTo>
                    <a:pt x="1" y="21"/>
                    <a:pt x="0" y="20"/>
                    <a:pt x="1" y="19"/>
                  </a:cubicBezTo>
                  <a:cubicBezTo>
                    <a:pt x="7" y="9"/>
                    <a:pt x="7" y="9"/>
                    <a:pt x="7" y="9"/>
                  </a:cubicBezTo>
                  <a:cubicBezTo>
                    <a:pt x="7" y="8"/>
                    <a:pt x="9" y="8"/>
                    <a:pt x="9" y="8"/>
                  </a:cubicBezTo>
                  <a:cubicBezTo>
                    <a:pt x="14" y="11"/>
                    <a:pt x="14" y="11"/>
                    <a:pt x="14" y="11"/>
                  </a:cubicBezTo>
                  <a:cubicBezTo>
                    <a:pt x="16" y="9"/>
                    <a:pt x="18" y="8"/>
                    <a:pt x="20" y="8"/>
                  </a:cubicBezTo>
                  <a:cubicBezTo>
                    <a:pt x="20" y="2"/>
                    <a:pt x="20" y="2"/>
                    <a:pt x="20" y="2"/>
                  </a:cubicBezTo>
                  <a:cubicBezTo>
                    <a:pt x="20" y="1"/>
                    <a:pt x="21" y="0"/>
                    <a:pt x="22" y="0"/>
                  </a:cubicBezTo>
                  <a:cubicBezTo>
                    <a:pt x="34" y="0"/>
                    <a:pt x="34" y="0"/>
                    <a:pt x="34" y="0"/>
                  </a:cubicBezTo>
                  <a:cubicBezTo>
                    <a:pt x="35" y="0"/>
                    <a:pt x="36" y="1"/>
                    <a:pt x="36" y="2"/>
                  </a:cubicBezTo>
                  <a:cubicBezTo>
                    <a:pt x="36" y="8"/>
                    <a:pt x="36" y="8"/>
                    <a:pt x="36" y="8"/>
                  </a:cubicBezTo>
                  <a:cubicBezTo>
                    <a:pt x="38" y="8"/>
                    <a:pt x="40" y="9"/>
                    <a:pt x="42" y="11"/>
                  </a:cubicBezTo>
                  <a:cubicBezTo>
                    <a:pt x="47" y="8"/>
                    <a:pt x="47" y="8"/>
                    <a:pt x="47" y="8"/>
                  </a:cubicBezTo>
                  <a:cubicBezTo>
                    <a:pt x="47" y="8"/>
                    <a:pt x="49" y="8"/>
                    <a:pt x="49" y="9"/>
                  </a:cubicBezTo>
                  <a:cubicBezTo>
                    <a:pt x="55" y="19"/>
                    <a:pt x="55" y="19"/>
                    <a:pt x="55" y="19"/>
                  </a:cubicBezTo>
                  <a:cubicBezTo>
                    <a:pt x="56" y="20"/>
                    <a:pt x="56" y="20"/>
                    <a:pt x="55" y="21"/>
                  </a:cubicBezTo>
                  <a:cubicBezTo>
                    <a:pt x="55" y="21"/>
                    <a:pt x="55" y="22"/>
                    <a:pt x="55" y="22"/>
                  </a:cubicBezTo>
                  <a:cubicBezTo>
                    <a:pt x="50" y="25"/>
                    <a:pt x="50" y="25"/>
                    <a:pt x="50" y="25"/>
                  </a:cubicBezTo>
                  <a:cubicBezTo>
                    <a:pt x="50" y="27"/>
                    <a:pt x="50" y="29"/>
                    <a:pt x="50" y="31"/>
                  </a:cubicBezTo>
                  <a:cubicBezTo>
                    <a:pt x="55" y="34"/>
                    <a:pt x="55" y="34"/>
                    <a:pt x="55" y="34"/>
                  </a:cubicBezTo>
                  <a:cubicBezTo>
                    <a:pt x="55" y="34"/>
                    <a:pt x="55" y="35"/>
                    <a:pt x="55" y="35"/>
                  </a:cubicBezTo>
                  <a:cubicBezTo>
                    <a:pt x="56" y="36"/>
                    <a:pt x="56" y="36"/>
                    <a:pt x="55" y="37"/>
                  </a:cubicBezTo>
                  <a:cubicBezTo>
                    <a:pt x="49" y="47"/>
                    <a:pt x="49" y="47"/>
                    <a:pt x="49" y="47"/>
                  </a:cubicBezTo>
                  <a:cubicBezTo>
                    <a:pt x="49" y="48"/>
                    <a:pt x="47" y="48"/>
                    <a:pt x="47" y="48"/>
                  </a:cubicBezTo>
                  <a:cubicBezTo>
                    <a:pt x="42" y="45"/>
                    <a:pt x="42" y="45"/>
                    <a:pt x="42" y="45"/>
                  </a:cubicBezTo>
                  <a:cubicBezTo>
                    <a:pt x="40" y="47"/>
                    <a:pt x="38" y="48"/>
                    <a:pt x="36" y="48"/>
                  </a:cubicBezTo>
                  <a:cubicBezTo>
                    <a:pt x="36" y="54"/>
                    <a:pt x="36" y="54"/>
                    <a:pt x="36" y="54"/>
                  </a:cubicBezTo>
                  <a:cubicBezTo>
                    <a:pt x="36" y="55"/>
                    <a:pt x="35" y="56"/>
                    <a:pt x="34" y="56"/>
                  </a:cubicBezTo>
                  <a:close/>
                  <a:moveTo>
                    <a:pt x="24" y="52"/>
                  </a:moveTo>
                  <a:cubicBezTo>
                    <a:pt x="32" y="52"/>
                    <a:pt x="32" y="52"/>
                    <a:pt x="32" y="52"/>
                  </a:cubicBezTo>
                  <a:cubicBezTo>
                    <a:pt x="32" y="47"/>
                    <a:pt x="32" y="47"/>
                    <a:pt x="32" y="47"/>
                  </a:cubicBezTo>
                  <a:cubicBezTo>
                    <a:pt x="32" y="46"/>
                    <a:pt x="33" y="45"/>
                    <a:pt x="33" y="45"/>
                  </a:cubicBezTo>
                  <a:cubicBezTo>
                    <a:pt x="36" y="44"/>
                    <a:pt x="38" y="43"/>
                    <a:pt x="40" y="41"/>
                  </a:cubicBezTo>
                  <a:cubicBezTo>
                    <a:pt x="41" y="41"/>
                    <a:pt x="42" y="41"/>
                    <a:pt x="42" y="41"/>
                  </a:cubicBezTo>
                  <a:cubicBezTo>
                    <a:pt x="47" y="43"/>
                    <a:pt x="47" y="43"/>
                    <a:pt x="47" y="43"/>
                  </a:cubicBezTo>
                  <a:cubicBezTo>
                    <a:pt x="51" y="37"/>
                    <a:pt x="51" y="37"/>
                    <a:pt x="51" y="37"/>
                  </a:cubicBezTo>
                  <a:cubicBezTo>
                    <a:pt x="46" y="34"/>
                    <a:pt x="46" y="34"/>
                    <a:pt x="46" y="34"/>
                  </a:cubicBezTo>
                  <a:cubicBezTo>
                    <a:pt x="46" y="34"/>
                    <a:pt x="45" y="33"/>
                    <a:pt x="45" y="32"/>
                  </a:cubicBezTo>
                  <a:cubicBezTo>
                    <a:pt x="46" y="29"/>
                    <a:pt x="46" y="27"/>
                    <a:pt x="45" y="24"/>
                  </a:cubicBezTo>
                  <a:cubicBezTo>
                    <a:pt x="45" y="23"/>
                    <a:pt x="46" y="22"/>
                    <a:pt x="46" y="22"/>
                  </a:cubicBezTo>
                  <a:cubicBezTo>
                    <a:pt x="51" y="19"/>
                    <a:pt x="51" y="19"/>
                    <a:pt x="51" y="19"/>
                  </a:cubicBezTo>
                  <a:cubicBezTo>
                    <a:pt x="47" y="13"/>
                    <a:pt x="47" y="13"/>
                    <a:pt x="47" y="13"/>
                  </a:cubicBezTo>
                  <a:cubicBezTo>
                    <a:pt x="42" y="15"/>
                    <a:pt x="42" y="15"/>
                    <a:pt x="42" y="15"/>
                  </a:cubicBezTo>
                  <a:cubicBezTo>
                    <a:pt x="42" y="15"/>
                    <a:pt x="41" y="15"/>
                    <a:pt x="40" y="15"/>
                  </a:cubicBezTo>
                  <a:cubicBezTo>
                    <a:pt x="38" y="13"/>
                    <a:pt x="36" y="12"/>
                    <a:pt x="33" y="11"/>
                  </a:cubicBezTo>
                  <a:cubicBezTo>
                    <a:pt x="33" y="11"/>
                    <a:pt x="32" y="10"/>
                    <a:pt x="32" y="9"/>
                  </a:cubicBezTo>
                  <a:cubicBezTo>
                    <a:pt x="32" y="4"/>
                    <a:pt x="32" y="4"/>
                    <a:pt x="32" y="4"/>
                  </a:cubicBezTo>
                  <a:cubicBezTo>
                    <a:pt x="24" y="4"/>
                    <a:pt x="24" y="4"/>
                    <a:pt x="24" y="4"/>
                  </a:cubicBezTo>
                  <a:cubicBezTo>
                    <a:pt x="24" y="9"/>
                    <a:pt x="24" y="9"/>
                    <a:pt x="24" y="9"/>
                  </a:cubicBezTo>
                  <a:cubicBezTo>
                    <a:pt x="24" y="10"/>
                    <a:pt x="23" y="11"/>
                    <a:pt x="23" y="11"/>
                  </a:cubicBezTo>
                  <a:cubicBezTo>
                    <a:pt x="20" y="12"/>
                    <a:pt x="18" y="13"/>
                    <a:pt x="16" y="15"/>
                  </a:cubicBezTo>
                  <a:cubicBezTo>
                    <a:pt x="15" y="15"/>
                    <a:pt x="14" y="15"/>
                    <a:pt x="14" y="15"/>
                  </a:cubicBezTo>
                  <a:cubicBezTo>
                    <a:pt x="9" y="13"/>
                    <a:pt x="9" y="13"/>
                    <a:pt x="9" y="13"/>
                  </a:cubicBezTo>
                  <a:cubicBezTo>
                    <a:pt x="5" y="19"/>
                    <a:pt x="5" y="19"/>
                    <a:pt x="5" y="19"/>
                  </a:cubicBezTo>
                  <a:cubicBezTo>
                    <a:pt x="10" y="22"/>
                    <a:pt x="10" y="22"/>
                    <a:pt x="10" y="22"/>
                  </a:cubicBezTo>
                  <a:cubicBezTo>
                    <a:pt x="10" y="22"/>
                    <a:pt x="11" y="23"/>
                    <a:pt x="11" y="24"/>
                  </a:cubicBezTo>
                  <a:cubicBezTo>
                    <a:pt x="10" y="27"/>
                    <a:pt x="10" y="29"/>
                    <a:pt x="11" y="32"/>
                  </a:cubicBezTo>
                  <a:cubicBezTo>
                    <a:pt x="11" y="33"/>
                    <a:pt x="10" y="34"/>
                    <a:pt x="10" y="34"/>
                  </a:cubicBezTo>
                  <a:cubicBezTo>
                    <a:pt x="5" y="37"/>
                    <a:pt x="5" y="37"/>
                    <a:pt x="5" y="37"/>
                  </a:cubicBezTo>
                  <a:cubicBezTo>
                    <a:pt x="9" y="43"/>
                    <a:pt x="9" y="43"/>
                    <a:pt x="9" y="43"/>
                  </a:cubicBezTo>
                  <a:cubicBezTo>
                    <a:pt x="14" y="41"/>
                    <a:pt x="14" y="41"/>
                    <a:pt x="14" y="41"/>
                  </a:cubicBezTo>
                  <a:cubicBezTo>
                    <a:pt x="14" y="41"/>
                    <a:pt x="15" y="41"/>
                    <a:pt x="16" y="41"/>
                  </a:cubicBezTo>
                  <a:cubicBezTo>
                    <a:pt x="18" y="43"/>
                    <a:pt x="20" y="44"/>
                    <a:pt x="23" y="45"/>
                  </a:cubicBezTo>
                  <a:cubicBezTo>
                    <a:pt x="23" y="45"/>
                    <a:pt x="24" y="46"/>
                    <a:pt x="24" y="47"/>
                  </a:cubicBez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14" name="Freeform 44"/>
            <p:cNvSpPr>
              <a:spLocks noEditPoints="1"/>
            </p:cNvSpPr>
            <p:nvPr/>
          </p:nvSpPr>
          <p:spPr bwMode="auto">
            <a:xfrm>
              <a:off x="-755650" y="2178050"/>
              <a:ext cx="77788" cy="77788"/>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sp>
        <p:nvSpPr>
          <p:cNvPr id="116" name="Freeform 48"/>
          <p:cNvSpPr>
            <a:spLocks noChangeAspect="1" noEditPoints="1"/>
          </p:cNvSpPr>
          <p:nvPr userDrawn="1"/>
        </p:nvSpPr>
        <p:spPr bwMode="auto">
          <a:xfrm>
            <a:off x="7329743" y="3579679"/>
            <a:ext cx="407013" cy="394992"/>
          </a:xfrm>
          <a:custGeom>
            <a:avLst/>
            <a:gdLst>
              <a:gd name="T0" fmla="*/ 10 w 97"/>
              <a:gd name="T1" fmla="*/ 94 h 94"/>
              <a:gd name="T2" fmla="*/ 3 w 97"/>
              <a:gd name="T3" fmla="*/ 91 h 94"/>
              <a:gd name="T4" fmla="*/ 0 w 97"/>
              <a:gd name="T5" fmla="*/ 84 h 94"/>
              <a:gd name="T6" fmla="*/ 3 w 97"/>
              <a:gd name="T7" fmla="*/ 77 h 94"/>
              <a:gd name="T8" fmla="*/ 41 w 97"/>
              <a:gd name="T9" fmla="*/ 39 h 94"/>
              <a:gd name="T10" fmla="*/ 47 w 97"/>
              <a:gd name="T11" fmla="*/ 8 h 94"/>
              <a:gd name="T12" fmla="*/ 67 w 97"/>
              <a:gd name="T13" fmla="*/ 0 h 94"/>
              <a:gd name="T14" fmla="*/ 79 w 97"/>
              <a:gd name="T15" fmla="*/ 3 h 94"/>
              <a:gd name="T16" fmla="*/ 80 w 97"/>
              <a:gd name="T17" fmla="*/ 4 h 94"/>
              <a:gd name="T18" fmla="*/ 80 w 97"/>
              <a:gd name="T19" fmla="*/ 6 h 94"/>
              <a:gd name="T20" fmla="*/ 68 w 97"/>
              <a:gd name="T21" fmla="*/ 19 h 94"/>
              <a:gd name="T22" fmla="*/ 68 w 97"/>
              <a:gd name="T23" fmla="*/ 27 h 94"/>
              <a:gd name="T24" fmla="*/ 75 w 97"/>
              <a:gd name="T25" fmla="*/ 27 h 94"/>
              <a:gd name="T26" fmla="*/ 88 w 97"/>
              <a:gd name="T27" fmla="*/ 14 h 94"/>
              <a:gd name="T28" fmla="*/ 90 w 97"/>
              <a:gd name="T29" fmla="*/ 14 h 94"/>
              <a:gd name="T30" fmla="*/ 91 w 97"/>
              <a:gd name="T31" fmla="*/ 15 h 94"/>
              <a:gd name="T32" fmla="*/ 86 w 97"/>
              <a:gd name="T33" fmla="*/ 47 h 94"/>
              <a:gd name="T34" fmla="*/ 66 w 97"/>
              <a:gd name="T35" fmla="*/ 56 h 94"/>
              <a:gd name="T36" fmla="*/ 66 w 97"/>
              <a:gd name="T37" fmla="*/ 56 h 94"/>
              <a:gd name="T38" fmla="*/ 55 w 97"/>
              <a:gd name="T39" fmla="*/ 53 h 94"/>
              <a:gd name="T40" fmla="*/ 17 w 97"/>
              <a:gd name="T41" fmla="*/ 91 h 94"/>
              <a:gd name="T42" fmla="*/ 10 w 97"/>
              <a:gd name="T43" fmla="*/ 94 h 94"/>
              <a:gd name="T44" fmla="*/ 67 w 97"/>
              <a:gd name="T45" fmla="*/ 4 h 94"/>
              <a:gd name="T46" fmla="*/ 50 w 97"/>
              <a:gd name="T47" fmla="*/ 11 h 94"/>
              <a:gd name="T48" fmla="*/ 45 w 97"/>
              <a:gd name="T49" fmla="*/ 39 h 94"/>
              <a:gd name="T50" fmla="*/ 45 w 97"/>
              <a:gd name="T51" fmla="*/ 41 h 94"/>
              <a:gd name="T52" fmla="*/ 5 w 97"/>
              <a:gd name="T53" fmla="*/ 80 h 94"/>
              <a:gd name="T54" fmla="*/ 4 w 97"/>
              <a:gd name="T55" fmla="*/ 84 h 94"/>
              <a:gd name="T56" fmla="*/ 5 w 97"/>
              <a:gd name="T57" fmla="*/ 89 h 94"/>
              <a:gd name="T58" fmla="*/ 14 w 97"/>
              <a:gd name="T59" fmla="*/ 89 h 94"/>
              <a:gd name="T60" fmla="*/ 53 w 97"/>
              <a:gd name="T61" fmla="*/ 49 h 94"/>
              <a:gd name="T62" fmla="*/ 55 w 97"/>
              <a:gd name="T63" fmla="*/ 49 h 94"/>
              <a:gd name="T64" fmla="*/ 66 w 97"/>
              <a:gd name="T65" fmla="*/ 52 h 94"/>
              <a:gd name="T66" fmla="*/ 83 w 97"/>
              <a:gd name="T67" fmla="*/ 45 h 94"/>
              <a:gd name="T68" fmla="*/ 89 w 97"/>
              <a:gd name="T69" fmla="*/ 19 h 94"/>
              <a:gd name="T70" fmla="*/ 78 w 97"/>
              <a:gd name="T71" fmla="*/ 30 h 94"/>
              <a:gd name="T72" fmla="*/ 76 w 97"/>
              <a:gd name="T73" fmla="*/ 31 h 94"/>
              <a:gd name="T74" fmla="*/ 66 w 97"/>
              <a:gd name="T75" fmla="*/ 31 h 94"/>
              <a:gd name="T76" fmla="*/ 64 w 97"/>
              <a:gd name="T77" fmla="*/ 29 h 94"/>
              <a:gd name="T78" fmla="*/ 64 w 97"/>
              <a:gd name="T79" fmla="*/ 18 h 94"/>
              <a:gd name="T80" fmla="*/ 64 w 97"/>
              <a:gd name="T81" fmla="*/ 16 h 94"/>
              <a:gd name="T82" fmla="*/ 75 w 97"/>
              <a:gd name="T83" fmla="*/ 5 h 94"/>
              <a:gd name="T84" fmla="*/ 67 w 97"/>
              <a:gd name="T85" fmla="*/ 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94">
                <a:moveTo>
                  <a:pt x="10" y="94"/>
                </a:moveTo>
                <a:cubicBezTo>
                  <a:pt x="7" y="94"/>
                  <a:pt x="4" y="93"/>
                  <a:pt x="3" y="91"/>
                </a:cubicBezTo>
                <a:cubicBezTo>
                  <a:pt x="1" y="90"/>
                  <a:pt x="0" y="87"/>
                  <a:pt x="0" y="84"/>
                </a:cubicBezTo>
                <a:cubicBezTo>
                  <a:pt x="0" y="82"/>
                  <a:pt x="1" y="79"/>
                  <a:pt x="3" y="77"/>
                </a:cubicBezTo>
                <a:cubicBezTo>
                  <a:pt x="41" y="39"/>
                  <a:pt x="41" y="39"/>
                  <a:pt x="41" y="39"/>
                </a:cubicBezTo>
                <a:cubicBezTo>
                  <a:pt x="36" y="28"/>
                  <a:pt x="38" y="16"/>
                  <a:pt x="47" y="8"/>
                </a:cubicBezTo>
                <a:cubicBezTo>
                  <a:pt x="52" y="3"/>
                  <a:pt x="59" y="0"/>
                  <a:pt x="67" y="0"/>
                </a:cubicBezTo>
                <a:cubicBezTo>
                  <a:pt x="71" y="0"/>
                  <a:pt x="76" y="1"/>
                  <a:pt x="79" y="3"/>
                </a:cubicBezTo>
                <a:cubicBezTo>
                  <a:pt x="80" y="3"/>
                  <a:pt x="80" y="4"/>
                  <a:pt x="80" y="4"/>
                </a:cubicBezTo>
                <a:cubicBezTo>
                  <a:pt x="81" y="5"/>
                  <a:pt x="80" y="5"/>
                  <a:pt x="80" y="6"/>
                </a:cubicBezTo>
                <a:cubicBezTo>
                  <a:pt x="68" y="19"/>
                  <a:pt x="68" y="19"/>
                  <a:pt x="68" y="19"/>
                </a:cubicBezTo>
                <a:cubicBezTo>
                  <a:pt x="68" y="27"/>
                  <a:pt x="68" y="27"/>
                  <a:pt x="68" y="27"/>
                </a:cubicBezTo>
                <a:cubicBezTo>
                  <a:pt x="75" y="27"/>
                  <a:pt x="75" y="27"/>
                  <a:pt x="75" y="27"/>
                </a:cubicBezTo>
                <a:cubicBezTo>
                  <a:pt x="88" y="14"/>
                  <a:pt x="88" y="14"/>
                  <a:pt x="88" y="14"/>
                </a:cubicBezTo>
                <a:cubicBezTo>
                  <a:pt x="89" y="14"/>
                  <a:pt x="89" y="14"/>
                  <a:pt x="90" y="14"/>
                </a:cubicBezTo>
                <a:cubicBezTo>
                  <a:pt x="90" y="14"/>
                  <a:pt x="91" y="14"/>
                  <a:pt x="91" y="15"/>
                </a:cubicBezTo>
                <a:cubicBezTo>
                  <a:pt x="97" y="26"/>
                  <a:pt x="95" y="39"/>
                  <a:pt x="86" y="47"/>
                </a:cubicBezTo>
                <a:cubicBezTo>
                  <a:pt x="81" y="53"/>
                  <a:pt x="74" y="56"/>
                  <a:pt x="66" y="56"/>
                </a:cubicBezTo>
                <a:cubicBezTo>
                  <a:pt x="66" y="56"/>
                  <a:pt x="66" y="56"/>
                  <a:pt x="66" y="56"/>
                </a:cubicBezTo>
                <a:cubicBezTo>
                  <a:pt x="62" y="56"/>
                  <a:pt x="59" y="55"/>
                  <a:pt x="55" y="53"/>
                </a:cubicBezTo>
                <a:cubicBezTo>
                  <a:pt x="17" y="91"/>
                  <a:pt x="17" y="91"/>
                  <a:pt x="17" y="91"/>
                </a:cubicBezTo>
                <a:cubicBezTo>
                  <a:pt x="15" y="93"/>
                  <a:pt x="12" y="94"/>
                  <a:pt x="10" y="94"/>
                </a:cubicBezTo>
                <a:close/>
                <a:moveTo>
                  <a:pt x="67" y="4"/>
                </a:moveTo>
                <a:cubicBezTo>
                  <a:pt x="60" y="4"/>
                  <a:pt x="54" y="6"/>
                  <a:pt x="50" y="11"/>
                </a:cubicBezTo>
                <a:cubicBezTo>
                  <a:pt x="42" y="18"/>
                  <a:pt x="40" y="29"/>
                  <a:pt x="45" y="39"/>
                </a:cubicBezTo>
                <a:cubicBezTo>
                  <a:pt x="45" y="39"/>
                  <a:pt x="45" y="40"/>
                  <a:pt x="45" y="41"/>
                </a:cubicBezTo>
                <a:cubicBezTo>
                  <a:pt x="5" y="80"/>
                  <a:pt x="5" y="80"/>
                  <a:pt x="5" y="80"/>
                </a:cubicBezTo>
                <a:cubicBezTo>
                  <a:pt x="4" y="81"/>
                  <a:pt x="4" y="83"/>
                  <a:pt x="4" y="84"/>
                </a:cubicBezTo>
                <a:cubicBezTo>
                  <a:pt x="4" y="86"/>
                  <a:pt x="4" y="87"/>
                  <a:pt x="5" y="89"/>
                </a:cubicBezTo>
                <a:cubicBezTo>
                  <a:pt x="8" y="91"/>
                  <a:pt x="12" y="91"/>
                  <a:pt x="14" y="89"/>
                </a:cubicBezTo>
                <a:cubicBezTo>
                  <a:pt x="53" y="49"/>
                  <a:pt x="53" y="49"/>
                  <a:pt x="53" y="49"/>
                </a:cubicBezTo>
                <a:cubicBezTo>
                  <a:pt x="54" y="49"/>
                  <a:pt x="55" y="49"/>
                  <a:pt x="55" y="49"/>
                </a:cubicBezTo>
                <a:cubicBezTo>
                  <a:pt x="59" y="51"/>
                  <a:pt x="63" y="52"/>
                  <a:pt x="66" y="52"/>
                </a:cubicBezTo>
                <a:cubicBezTo>
                  <a:pt x="73" y="52"/>
                  <a:pt x="79" y="49"/>
                  <a:pt x="83" y="45"/>
                </a:cubicBezTo>
                <a:cubicBezTo>
                  <a:pt x="90" y="38"/>
                  <a:pt x="92" y="28"/>
                  <a:pt x="89" y="19"/>
                </a:cubicBezTo>
                <a:cubicBezTo>
                  <a:pt x="78" y="30"/>
                  <a:pt x="78" y="30"/>
                  <a:pt x="78" y="30"/>
                </a:cubicBezTo>
                <a:cubicBezTo>
                  <a:pt x="77" y="31"/>
                  <a:pt x="77" y="31"/>
                  <a:pt x="76" y="31"/>
                </a:cubicBezTo>
                <a:cubicBezTo>
                  <a:pt x="66" y="31"/>
                  <a:pt x="66" y="31"/>
                  <a:pt x="66" y="31"/>
                </a:cubicBezTo>
                <a:cubicBezTo>
                  <a:pt x="65" y="31"/>
                  <a:pt x="64" y="30"/>
                  <a:pt x="64" y="29"/>
                </a:cubicBezTo>
                <a:cubicBezTo>
                  <a:pt x="64" y="18"/>
                  <a:pt x="64" y="18"/>
                  <a:pt x="64" y="18"/>
                </a:cubicBezTo>
                <a:cubicBezTo>
                  <a:pt x="64" y="17"/>
                  <a:pt x="64" y="17"/>
                  <a:pt x="64" y="16"/>
                </a:cubicBezTo>
                <a:cubicBezTo>
                  <a:pt x="75" y="5"/>
                  <a:pt x="75" y="5"/>
                  <a:pt x="75" y="5"/>
                </a:cubicBezTo>
                <a:cubicBezTo>
                  <a:pt x="72" y="4"/>
                  <a:pt x="70" y="4"/>
                  <a:pt x="67" y="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nvGrpSpPr>
          <p:cNvPr id="117" name="Group 116"/>
          <p:cNvGrpSpPr>
            <a:grpSpLocks noChangeAspect="1"/>
          </p:cNvGrpSpPr>
          <p:nvPr userDrawn="1"/>
        </p:nvGrpSpPr>
        <p:grpSpPr>
          <a:xfrm>
            <a:off x="9049396" y="3525816"/>
            <a:ext cx="448855" cy="448854"/>
            <a:chOff x="5988050" y="1774825"/>
            <a:chExt cx="371476" cy="371475"/>
          </a:xfrm>
          <a:solidFill>
            <a:schemeClr val="accent3"/>
          </a:solidFill>
        </p:grpSpPr>
        <p:sp>
          <p:nvSpPr>
            <p:cNvPr id="118" name="Freeform 52"/>
            <p:cNvSpPr>
              <a:spLocks noEditPoints="1"/>
            </p:cNvSpPr>
            <p:nvPr/>
          </p:nvSpPr>
          <p:spPr bwMode="auto">
            <a:xfrm>
              <a:off x="6065838" y="1960563"/>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19" name="Freeform 53"/>
            <p:cNvSpPr>
              <a:spLocks noEditPoints="1"/>
            </p:cNvSpPr>
            <p:nvPr/>
          </p:nvSpPr>
          <p:spPr bwMode="auto">
            <a:xfrm>
              <a:off x="5988050" y="1882775"/>
              <a:ext cx="263525" cy="263525"/>
            </a:xfrm>
            <a:custGeom>
              <a:avLst/>
              <a:gdLst>
                <a:gd name="T0" fmla="*/ 26 w 68"/>
                <a:gd name="T1" fmla="*/ 68 h 68"/>
                <a:gd name="T2" fmla="*/ 24 w 68"/>
                <a:gd name="T3" fmla="*/ 60 h 68"/>
                <a:gd name="T4" fmla="*/ 11 w 68"/>
                <a:gd name="T5" fmla="*/ 59 h 68"/>
                <a:gd name="T6" fmla="*/ 1 w 68"/>
                <a:gd name="T7" fmla="*/ 44 h 68"/>
                <a:gd name="T8" fmla="*/ 1 w 68"/>
                <a:gd name="T9" fmla="*/ 41 h 68"/>
                <a:gd name="T10" fmla="*/ 6 w 68"/>
                <a:gd name="T11" fmla="*/ 30 h 68"/>
                <a:gd name="T12" fmla="*/ 1 w 68"/>
                <a:gd name="T13" fmla="*/ 24 h 68"/>
                <a:gd name="T14" fmla="*/ 10 w 68"/>
                <a:gd name="T15" fmla="*/ 9 h 68"/>
                <a:gd name="T16" fmla="*/ 16 w 68"/>
                <a:gd name="T17" fmla="*/ 12 h 68"/>
                <a:gd name="T18" fmla="*/ 24 w 68"/>
                <a:gd name="T19" fmla="*/ 2 h 68"/>
                <a:gd name="T20" fmla="*/ 42 w 68"/>
                <a:gd name="T21" fmla="*/ 0 h 68"/>
                <a:gd name="T22" fmla="*/ 44 w 68"/>
                <a:gd name="T23" fmla="*/ 8 h 68"/>
                <a:gd name="T24" fmla="*/ 57 w 68"/>
                <a:gd name="T25" fmla="*/ 9 h 68"/>
                <a:gd name="T26" fmla="*/ 67 w 68"/>
                <a:gd name="T27" fmla="*/ 24 h 68"/>
                <a:gd name="T28" fmla="*/ 62 w 68"/>
                <a:gd name="T29" fmla="*/ 30 h 68"/>
                <a:gd name="T30" fmla="*/ 67 w 68"/>
                <a:gd name="T31" fmla="*/ 41 h 68"/>
                <a:gd name="T32" fmla="*/ 67 w 68"/>
                <a:gd name="T33" fmla="*/ 44 h 68"/>
                <a:gd name="T34" fmla="*/ 58 w 68"/>
                <a:gd name="T35" fmla="*/ 59 h 68"/>
                <a:gd name="T36" fmla="*/ 52 w 68"/>
                <a:gd name="T37" fmla="*/ 56 h 68"/>
                <a:gd name="T38" fmla="*/ 44 w 68"/>
                <a:gd name="T39" fmla="*/ 66 h 68"/>
                <a:gd name="T40" fmla="*/ 28 w 68"/>
                <a:gd name="T41" fmla="*/ 64 h 68"/>
                <a:gd name="T42" fmla="*/ 40 w 68"/>
                <a:gd name="T43" fmla="*/ 59 h 68"/>
                <a:gd name="T44" fmla="*/ 50 w 68"/>
                <a:gd name="T45" fmla="*/ 52 h 68"/>
                <a:gd name="T46" fmla="*/ 57 w 68"/>
                <a:gd name="T47" fmla="*/ 54 h 68"/>
                <a:gd name="T48" fmla="*/ 58 w 68"/>
                <a:gd name="T49" fmla="*/ 41 h 68"/>
                <a:gd name="T50" fmla="*/ 57 w 68"/>
                <a:gd name="T51" fmla="*/ 29 h 68"/>
                <a:gd name="T52" fmla="*/ 63 w 68"/>
                <a:gd name="T53" fmla="*/ 24 h 68"/>
                <a:gd name="T54" fmla="*/ 52 w 68"/>
                <a:gd name="T55" fmla="*/ 16 h 68"/>
                <a:gd name="T56" fmla="*/ 41 w 68"/>
                <a:gd name="T57" fmla="*/ 11 h 68"/>
                <a:gd name="T58" fmla="*/ 40 w 68"/>
                <a:gd name="T59" fmla="*/ 4 h 68"/>
                <a:gd name="T60" fmla="*/ 28 w 68"/>
                <a:gd name="T61" fmla="*/ 9 h 68"/>
                <a:gd name="T62" fmla="*/ 18 w 68"/>
                <a:gd name="T63" fmla="*/ 16 h 68"/>
                <a:gd name="T64" fmla="*/ 11 w 68"/>
                <a:gd name="T65" fmla="*/ 14 h 68"/>
                <a:gd name="T66" fmla="*/ 10 w 68"/>
                <a:gd name="T67" fmla="*/ 27 h 68"/>
                <a:gd name="T68" fmla="*/ 11 w 68"/>
                <a:gd name="T69" fmla="*/ 39 h 68"/>
                <a:gd name="T70" fmla="*/ 5 w 68"/>
                <a:gd name="T71" fmla="*/ 44 h 68"/>
                <a:gd name="T72" fmla="*/ 16 w 68"/>
                <a:gd name="T73" fmla="*/ 52 h 68"/>
                <a:gd name="T74" fmla="*/ 27 w 68"/>
                <a:gd name="T75" fmla="*/ 57 h 68"/>
                <a:gd name="T76" fmla="*/ 28 w 68"/>
                <a:gd name="T7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8">
                  <a:moveTo>
                    <a:pt x="42" y="68"/>
                  </a:moveTo>
                  <a:cubicBezTo>
                    <a:pt x="26" y="68"/>
                    <a:pt x="26" y="68"/>
                    <a:pt x="26" y="68"/>
                  </a:cubicBezTo>
                  <a:cubicBezTo>
                    <a:pt x="25" y="68"/>
                    <a:pt x="24" y="67"/>
                    <a:pt x="24" y="66"/>
                  </a:cubicBezTo>
                  <a:cubicBezTo>
                    <a:pt x="24" y="60"/>
                    <a:pt x="24" y="60"/>
                    <a:pt x="24" y="60"/>
                  </a:cubicBezTo>
                  <a:cubicBezTo>
                    <a:pt x="21" y="59"/>
                    <a:pt x="19" y="58"/>
                    <a:pt x="16" y="56"/>
                  </a:cubicBezTo>
                  <a:cubicBezTo>
                    <a:pt x="11" y="59"/>
                    <a:pt x="11" y="59"/>
                    <a:pt x="11" y="59"/>
                  </a:cubicBezTo>
                  <a:cubicBezTo>
                    <a:pt x="10" y="59"/>
                    <a:pt x="9" y="59"/>
                    <a:pt x="9" y="58"/>
                  </a:cubicBezTo>
                  <a:cubicBezTo>
                    <a:pt x="1" y="44"/>
                    <a:pt x="1" y="44"/>
                    <a:pt x="1" y="44"/>
                  </a:cubicBezTo>
                  <a:cubicBezTo>
                    <a:pt x="0" y="44"/>
                    <a:pt x="0" y="43"/>
                    <a:pt x="0" y="43"/>
                  </a:cubicBezTo>
                  <a:cubicBezTo>
                    <a:pt x="0" y="42"/>
                    <a:pt x="1" y="42"/>
                    <a:pt x="1" y="41"/>
                  </a:cubicBezTo>
                  <a:cubicBezTo>
                    <a:pt x="6" y="38"/>
                    <a:pt x="6" y="38"/>
                    <a:pt x="6" y="38"/>
                  </a:cubicBezTo>
                  <a:cubicBezTo>
                    <a:pt x="6" y="35"/>
                    <a:pt x="6" y="33"/>
                    <a:pt x="6" y="30"/>
                  </a:cubicBezTo>
                  <a:cubicBezTo>
                    <a:pt x="1" y="27"/>
                    <a:pt x="1" y="27"/>
                    <a:pt x="1" y="27"/>
                  </a:cubicBezTo>
                  <a:cubicBezTo>
                    <a:pt x="0" y="26"/>
                    <a:pt x="0" y="25"/>
                    <a:pt x="1" y="24"/>
                  </a:cubicBezTo>
                  <a:cubicBezTo>
                    <a:pt x="9" y="10"/>
                    <a:pt x="9" y="10"/>
                    <a:pt x="9" y="10"/>
                  </a:cubicBezTo>
                  <a:cubicBezTo>
                    <a:pt x="9" y="10"/>
                    <a:pt x="9" y="9"/>
                    <a:pt x="10" y="9"/>
                  </a:cubicBezTo>
                  <a:cubicBezTo>
                    <a:pt x="10" y="9"/>
                    <a:pt x="11" y="9"/>
                    <a:pt x="11" y="9"/>
                  </a:cubicBezTo>
                  <a:cubicBezTo>
                    <a:pt x="16" y="12"/>
                    <a:pt x="16" y="12"/>
                    <a:pt x="16" y="12"/>
                  </a:cubicBezTo>
                  <a:cubicBezTo>
                    <a:pt x="19" y="10"/>
                    <a:pt x="21" y="9"/>
                    <a:pt x="24" y="8"/>
                  </a:cubicBezTo>
                  <a:cubicBezTo>
                    <a:pt x="24" y="2"/>
                    <a:pt x="24" y="2"/>
                    <a:pt x="24" y="2"/>
                  </a:cubicBezTo>
                  <a:cubicBezTo>
                    <a:pt x="24" y="1"/>
                    <a:pt x="25" y="0"/>
                    <a:pt x="26" y="0"/>
                  </a:cubicBezTo>
                  <a:cubicBezTo>
                    <a:pt x="42" y="0"/>
                    <a:pt x="42" y="0"/>
                    <a:pt x="42" y="0"/>
                  </a:cubicBezTo>
                  <a:cubicBezTo>
                    <a:pt x="43" y="0"/>
                    <a:pt x="44" y="1"/>
                    <a:pt x="44" y="2"/>
                  </a:cubicBezTo>
                  <a:cubicBezTo>
                    <a:pt x="44" y="8"/>
                    <a:pt x="44" y="8"/>
                    <a:pt x="44" y="8"/>
                  </a:cubicBezTo>
                  <a:cubicBezTo>
                    <a:pt x="47" y="9"/>
                    <a:pt x="49" y="10"/>
                    <a:pt x="52" y="12"/>
                  </a:cubicBezTo>
                  <a:cubicBezTo>
                    <a:pt x="57" y="9"/>
                    <a:pt x="57" y="9"/>
                    <a:pt x="57" y="9"/>
                  </a:cubicBezTo>
                  <a:cubicBezTo>
                    <a:pt x="58" y="9"/>
                    <a:pt x="59" y="9"/>
                    <a:pt x="59" y="10"/>
                  </a:cubicBezTo>
                  <a:cubicBezTo>
                    <a:pt x="67" y="24"/>
                    <a:pt x="67" y="24"/>
                    <a:pt x="67" y="24"/>
                  </a:cubicBezTo>
                  <a:cubicBezTo>
                    <a:pt x="68" y="25"/>
                    <a:pt x="68" y="26"/>
                    <a:pt x="67" y="27"/>
                  </a:cubicBezTo>
                  <a:cubicBezTo>
                    <a:pt x="62" y="30"/>
                    <a:pt x="62" y="30"/>
                    <a:pt x="62" y="30"/>
                  </a:cubicBezTo>
                  <a:cubicBezTo>
                    <a:pt x="62" y="33"/>
                    <a:pt x="62" y="35"/>
                    <a:pt x="62" y="38"/>
                  </a:cubicBezTo>
                  <a:cubicBezTo>
                    <a:pt x="67" y="41"/>
                    <a:pt x="67" y="41"/>
                    <a:pt x="67" y="41"/>
                  </a:cubicBezTo>
                  <a:cubicBezTo>
                    <a:pt x="67" y="42"/>
                    <a:pt x="68" y="42"/>
                    <a:pt x="68" y="43"/>
                  </a:cubicBezTo>
                  <a:cubicBezTo>
                    <a:pt x="68" y="43"/>
                    <a:pt x="68" y="44"/>
                    <a:pt x="67" y="44"/>
                  </a:cubicBezTo>
                  <a:cubicBezTo>
                    <a:pt x="59" y="58"/>
                    <a:pt x="59" y="58"/>
                    <a:pt x="59" y="58"/>
                  </a:cubicBezTo>
                  <a:cubicBezTo>
                    <a:pt x="59" y="58"/>
                    <a:pt x="59" y="59"/>
                    <a:pt x="58" y="59"/>
                  </a:cubicBezTo>
                  <a:cubicBezTo>
                    <a:pt x="58" y="59"/>
                    <a:pt x="57" y="59"/>
                    <a:pt x="57" y="59"/>
                  </a:cubicBezTo>
                  <a:cubicBezTo>
                    <a:pt x="52" y="56"/>
                    <a:pt x="52" y="56"/>
                    <a:pt x="52" y="56"/>
                  </a:cubicBezTo>
                  <a:cubicBezTo>
                    <a:pt x="49" y="58"/>
                    <a:pt x="47" y="59"/>
                    <a:pt x="44" y="60"/>
                  </a:cubicBezTo>
                  <a:cubicBezTo>
                    <a:pt x="44" y="66"/>
                    <a:pt x="44" y="66"/>
                    <a:pt x="44" y="66"/>
                  </a:cubicBezTo>
                  <a:cubicBezTo>
                    <a:pt x="44" y="67"/>
                    <a:pt x="43" y="68"/>
                    <a:pt x="42" y="68"/>
                  </a:cubicBezTo>
                  <a:close/>
                  <a:moveTo>
                    <a:pt x="28" y="64"/>
                  </a:moveTo>
                  <a:cubicBezTo>
                    <a:pt x="40" y="64"/>
                    <a:pt x="40" y="64"/>
                    <a:pt x="40" y="64"/>
                  </a:cubicBezTo>
                  <a:cubicBezTo>
                    <a:pt x="40" y="59"/>
                    <a:pt x="40" y="59"/>
                    <a:pt x="40" y="59"/>
                  </a:cubicBezTo>
                  <a:cubicBezTo>
                    <a:pt x="40" y="58"/>
                    <a:pt x="41" y="57"/>
                    <a:pt x="41" y="57"/>
                  </a:cubicBezTo>
                  <a:cubicBezTo>
                    <a:pt x="45" y="56"/>
                    <a:pt x="48" y="54"/>
                    <a:pt x="50" y="52"/>
                  </a:cubicBezTo>
                  <a:cubicBezTo>
                    <a:pt x="51" y="51"/>
                    <a:pt x="52" y="51"/>
                    <a:pt x="52" y="52"/>
                  </a:cubicBezTo>
                  <a:cubicBezTo>
                    <a:pt x="57" y="54"/>
                    <a:pt x="57" y="54"/>
                    <a:pt x="57" y="54"/>
                  </a:cubicBezTo>
                  <a:cubicBezTo>
                    <a:pt x="63" y="44"/>
                    <a:pt x="63" y="44"/>
                    <a:pt x="63" y="44"/>
                  </a:cubicBezTo>
                  <a:cubicBezTo>
                    <a:pt x="58" y="41"/>
                    <a:pt x="58" y="41"/>
                    <a:pt x="58" y="41"/>
                  </a:cubicBezTo>
                  <a:cubicBezTo>
                    <a:pt x="58" y="41"/>
                    <a:pt x="57" y="40"/>
                    <a:pt x="57" y="39"/>
                  </a:cubicBezTo>
                  <a:cubicBezTo>
                    <a:pt x="58" y="36"/>
                    <a:pt x="58" y="32"/>
                    <a:pt x="57" y="29"/>
                  </a:cubicBezTo>
                  <a:cubicBezTo>
                    <a:pt x="57" y="28"/>
                    <a:pt x="58" y="27"/>
                    <a:pt x="58" y="27"/>
                  </a:cubicBezTo>
                  <a:cubicBezTo>
                    <a:pt x="63" y="24"/>
                    <a:pt x="63" y="24"/>
                    <a:pt x="63" y="24"/>
                  </a:cubicBezTo>
                  <a:cubicBezTo>
                    <a:pt x="57" y="14"/>
                    <a:pt x="57" y="14"/>
                    <a:pt x="57" y="14"/>
                  </a:cubicBezTo>
                  <a:cubicBezTo>
                    <a:pt x="52" y="16"/>
                    <a:pt x="52" y="16"/>
                    <a:pt x="52" y="16"/>
                  </a:cubicBezTo>
                  <a:cubicBezTo>
                    <a:pt x="52" y="17"/>
                    <a:pt x="51" y="17"/>
                    <a:pt x="50" y="16"/>
                  </a:cubicBezTo>
                  <a:cubicBezTo>
                    <a:pt x="48" y="14"/>
                    <a:pt x="45" y="12"/>
                    <a:pt x="41" y="11"/>
                  </a:cubicBezTo>
                  <a:cubicBezTo>
                    <a:pt x="41" y="11"/>
                    <a:pt x="40" y="10"/>
                    <a:pt x="40" y="9"/>
                  </a:cubicBezTo>
                  <a:cubicBezTo>
                    <a:pt x="40" y="4"/>
                    <a:pt x="40" y="4"/>
                    <a:pt x="40" y="4"/>
                  </a:cubicBezTo>
                  <a:cubicBezTo>
                    <a:pt x="28" y="4"/>
                    <a:pt x="28" y="4"/>
                    <a:pt x="28" y="4"/>
                  </a:cubicBezTo>
                  <a:cubicBezTo>
                    <a:pt x="28" y="9"/>
                    <a:pt x="28" y="9"/>
                    <a:pt x="28" y="9"/>
                  </a:cubicBezTo>
                  <a:cubicBezTo>
                    <a:pt x="28" y="10"/>
                    <a:pt x="27" y="11"/>
                    <a:pt x="27" y="11"/>
                  </a:cubicBezTo>
                  <a:cubicBezTo>
                    <a:pt x="23" y="12"/>
                    <a:pt x="20" y="14"/>
                    <a:pt x="18" y="16"/>
                  </a:cubicBezTo>
                  <a:cubicBezTo>
                    <a:pt x="17" y="17"/>
                    <a:pt x="16" y="17"/>
                    <a:pt x="16" y="16"/>
                  </a:cubicBezTo>
                  <a:cubicBezTo>
                    <a:pt x="11" y="14"/>
                    <a:pt x="11" y="14"/>
                    <a:pt x="11" y="14"/>
                  </a:cubicBezTo>
                  <a:cubicBezTo>
                    <a:pt x="5" y="24"/>
                    <a:pt x="5" y="24"/>
                    <a:pt x="5" y="24"/>
                  </a:cubicBezTo>
                  <a:cubicBezTo>
                    <a:pt x="10" y="27"/>
                    <a:pt x="10" y="27"/>
                    <a:pt x="10" y="27"/>
                  </a:cubicBezTo>
                  <a:cubicBezTo>
                    <a:pt x="10" y="27"/>
                    <a:pt x="11" y="28"/>
                    <a:pt x="11" y="29"/>
                  </a:cubicBezTo>
                  <a:cubicBezTo>
                    <a:pt x="10" y="32"/>
                    <a:pt x="10" y="36"/>
                    <a:pt x="11" y="39"/>
                  </a:cubicBezTo>
                  <a:cubicBezTo>
                    <a:pt x="11" y="40"/>
                    <a:pt x="10" y="41"/>
                    <a:pt x="10" y="41"/>
                  </a:cubicBezTo>
                  <a:cubicBezTo>
                    <a:pt x="5" y="44"/>
                    <a:pt x="5" y="44"/>
                    <a:pt x="5" y="44"/>
                  </a:cubicBezTo>
                  <a:cubicBezTo>
                    <a:pt x="11" y="54"/>
                    <a:pt x="11" y="54"/>
                    <a:pt x="11" y="54"/>
                  </a:cubicBezTo>
                  <a:cubicBezTo>
                    <a:pt x="16" y="52"/>
                    <a:pt x="16" y="52"/>
                    <a:pt x="16" y="52"/>
                  </a:cubicBezTo>
                  <a:cubicBezTo>
                    <a:pt x="16" y="51"/>
                    <a:pt x="17" y="51"/>
                    <a:pt x="18" y="52"/>
                  </a:cubicBezTo>
                  <a:cubicBezTo>
                    <a:pt x="20" y="54"/>
                    <a:pt x="23" y="56"/>
                    <a:pt x="27" y="57"/>
                  </a:cubicBezTo>
                  <a:cubicBezTo>
                    <a:pt x="27" y="57"/>
                    <a:pt x="28" y="58"/>
                    <a:pt x="28" y="59"/>
                  </a:cubicBezTo>
                  <a:lnTo>
                    <a:pt x="28"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20" name="Freeform 54"/>
            <p:cNvSpPr>
              <a:spLocks noEditPoints="1"/>
            </p:cNvSpPr>
            <p:nvPr/>
          </p:nvSpPr>
          <p:spPr bwMode="auto">
            <a:xfrm>
              <a:off x="6251575" y="1820863"/>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21" name="Freeform 55"/>
            <p:cNvSpPr>
              <a:spLocks noEditPoints="1"/>
            </p:cNvSpPr>
            <p:nvPr/>
          </p:nvSpPr>
          <p:spPr bwMode="auto">
            <a:xfrm>
              <a:off x="6205538" y="1774825"/>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grpSp>
        <p:nvGrpSpPr>
          <p:cNvPr id="123" name="Group 122"/>
          <p:cNvGrpSpPr/>
          <p:nvPr/>
        </p:nvGrpSpPr>
        <p:grpSpPr>
          <a:xfrm>
            <a:off x="2057588" y="2069410"/>
            <a:ext cx="565958" cy="423448"/>
            <a:chOff x="1553007" y="2757488"/>
            <a:chExt cx="453923" cy="339623"/>
          </a:xfrm>
        </p:grpSpPr>
        <p:cxnSp>
          <p:nvCxnSpPr>
            <p:cNvPr id="125" name="Straight Connector 124"/>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126" name="Straight Connector 125"/>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grpSp>
        <p:nvGrpSpPr>
          <p:cNvPr id="128" name="Group 127"/>
          <p:cNvGrpSpPr/>
          <p:nvPr/>
        </p:nvGrpSpPr>
        <p:grpSpPr>
          <a:xfrm>
            <a:off x="5510371" y="2069411"/>
            <a:ext cx="565958" cy="423448"/>
            <a:chOff x="1553007" y="2757488"/>
            <a:chExt cx="453923" cy="339623"/>
          </a:xfrm>
        </p:grpSpPr>
        <p:cxnSp>
          <p:nvCxnSpPr>
            <p:cNvPr id="130" name="Straight Connector 129"/>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131" name="Straight Connector 130"/>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grpSp>
        <p:nvGrpSpPr>
          <p:cNvPr id="133" name="Group 132"/>
          <p:cNvGrpSpPr/>
          <p:nvPr/>
        </p:nvGrpSpPr>
        <p:grpSpPr>
          <a:xfrm>
            <a:off x="8990881" y="2114052"/>
            <a:ext cx="565958" cy="423447"/>
            <a:chOff x="1553007" y="2757488"/>
            <a:chExt cx="453923" cy="339623"/>
          </a:xfrm>
        </p:grpSpPr>
        <p:cxnSp>
          <p:nvCxnSpPr>
            <p:cNvPr id="135" name="Straight Connector 134"/>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136" name="Straight Connector 135"/>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grpSp>
        <p:nvGrpSpPr>
          <p:cNvPr id="138" name="Group 137"/>
          <p:cNvGrpSpPr/>
          <p:nvPr/>
        </p:nvGrpSpPr>
        <p:grpSpPr>
          <a:xfrm flipV="1">
            <a:off x="3769122" y="4972645"/>
            <a:ext cx="565958" cy="423447"/>
            <a:chOff x="1553007" y="2757488"/>
            <a:chExt cx="453923" cy="339623"/>
          </a:xfrm>
        </p:grpSpPr>
        <p:cxnSp>
          <p:nvCxnSpPr>
            <p:cNvPr id="140" name="Straight Connector 139"/>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141" name="Straight Connector 140"/>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grpSp>
        <p:nvGrpSpPr>
          <p:cNvPr id="143" name="Group 142"/>
          <p:cNvGrpSpPr/>
          <p:nvPr/>
        </p:nvGrpSpPr>
        <p:grpSpPr>
          <a:xfrm flipV="1">
            <a:off x="7250270" y="4972645"/>
            <a:ext cx="565958" cy="423447"/>
            <a:chOff x="1553007" y="2757488"/>
            <a:chExt cx="453923" cy="339623"/>
          </a:xfrm>
        </p:grpSpPr>
        <p:cxnSp>
          <p:nvCxnSpPr>
            <p:cNvPr id="145" name="Straight Connector 144"/>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146" name="Straight Connector 145"/>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sp>
        <p:nvSpPr>
          <p:cNvPr id="150" name="Text Placeholder 149"/>
          <p:cNvSpPr>
            <a:spLocks noGrp="1"/>
          </p:cNvSpPr>
          <p:nvPr>
            <p:ph type="body" sz="quarter" idx="11"/>
          </p:nvPr>
        </p:nvSpPr>
        <p:spPr>
          <a:xfrm>
            <a:off x="1277662" y="1413035"/>
            <a:ext cx="2125810" cy="542295"/>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0" cap="none" spc="0" normalizeH="0" baseline="0" noProof="0" dirty="0" smtClean="0">
                <a:ln>
                  <a:noFill/>
                </a:ln>
                <a:effectLst/>
                <a:uLnTx/>
                <a:uFillTx/>
              </a:rPr>
              <a:t>Edit Master text styles</a:t>
            </a:r>
          </a:p>
        </p:txBody>
      </p:sp>
      <p:sp>
        <p:nvSpPr>
          <p:cNvPr id="151" name="Text Placeholder 149"/>
          <p:cNvSpPr>
            <a:spLocks noGrp="1"/>
          </p:cNvSpPr>
          <p:nvPr>
            <p:ph type="body" sz="quarter" idx="12"/>
          </p:nvPr>
        </p:nvSpPr>
        <p:spPr>
          <a:xfrm>
            <a:off x="4807448" y="1413035"/>
            <a:ext cx="2125810" cy="542295"/>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0" cap="none" spc="0" normalizeH="0" baseline="0" noProof="0" dirty="0" smtClean="0">
                <a:ln>
                  <a:noFill/>
                </a:ln>
                <a:effectLst/>
                <a:uLnTx/>
                <a:uFillTx/>
              </a:rPr>
              <a:t>Edit Master text styles</a:t>
            </a:r>
          </a:p>
        </p:txBody>
      </p:sp>
      <p:sp>
        <p:nvSpPr>
          <p:cNvPr id="152" name="Text Placeholder 149"/>
          <p:cNvSpPr>
            <a:spLocks noGrp="1"/>
          </p:cNvSpPr>
          <p:nvPr>
            <p:ph type="body" sz="quarter" idx="13"/>
          </p:nvPr>
        </p:nvSpPr>
        <p:spPr>
          <a:xfrm>
            <a:off x="8220499" y="1413035"/>
            <a:ext cx="2125810" cy="542295"/>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0" cap="none" spc="0" normalizeH="0" baseline="0" noProof="0" dirty="0" smtClean="0">
                <a:ln>
                  <a:noFill/>
                </a:ln>
                <a:effectLst/>
                <a:uLnTx/>
                <a:uFillTx/>
              </a:rPr>
              <a:t>Edit Master text styles</a:t>
            </a:r>
          </a:p>
        </p:txBody>
      </p:sp>
      <p:sp>
        <p:nvSpPr>
          <p:cNvPr id="153" name="Text Placeholder 149"/>
          <p:cNvSpPr>
            <a:spLocks noGrp="1"/>
          </p:cNvSpPr>
          <p:nvPr>
            <p:ph type="body" sz="quarter" idx="14"/>
          </p:nvPr>
        </p:nvSpPr>
        <p:spPr>
          <a:xfrm>
            <a:off x="2989280" y="5527982"/>
            <a:ext cx="2125810" cy="66974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0" cap="none" spc="0" normalizeH="0" baseline="0" noProof="0" smtClean="0">
                <a:ln>
                  <a:noFill/>
                </a:ln>
                <a:effectLst/>
                <a:uLnTx/>
                <a:uFillTx/>
              </a:rPr>
              <a:t>Edit Master text styles</a:t>
            </a:r>
          </a:p>
        </p:txBody>
      </p:sp>
      <p:sp>
        <p:nvSpPr>
          <p:cNvPr id="154" name="Text Placeholder 149"/>
          <p:cNvSpPr>
            <a:spLocks noGrp="1"/>
          </p:cNvSpPr>
          <p:nvPr>
            <p:ph type="body" sz="quarter" idx="15"/>
          </p:nvPr>
        </p:nvSpPr>
        <p:spPr>
          <a:xfrm>
            <a:off x="6476995" y="5527982"/>
            <a:ext cx="2125810" cy="66974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0" cap="none" spc="0" normalizeH="0" baseline="0" noProof="0" smtClean="0">
                <a:ln>
                  <a:noFill/>
                </a:ln>
                <a:effectLst/>
                <a:uLnTx/>
                <a:uFillTx/>
              </a:rPr>
              <a:t>Edit Master text styles</a:t>
            </a:r>
          </a:p>
        </p:txBody>
      </p:sp>
      <p:pic>
        <p:nvPicPr>
          <p:cNvPr id="65" name="Picture 64"/>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6967391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447869" y="2313991"/>
            <a:ext cx="5075853" cy="1524561"/>
          </a:xfrm>
        </p:spPr>
        <p:txBody>
          <a:bodyPr anchor="b"/>
          <a:lstStyle>
            <a:lvl1pPr algn="l">
              <a:defRPr/>
            </a:lvl1pPr>
          </a:lstStyle>
          <a:p>
            <a:r>
              <a:rPr lang="en-US" dirty="0" smtClean="0"/>
              <a:t>Click to edit Master title style</a:t>
            </a:r>
            <a:endParaRPr lang="en-US" dirty="0"/>
          </a:p>
        </p:txBody>
      </p:sp>
      <p:sp>
        <p:nvSpPr>
          <p:cNvPr id="3" name="Rectangle 2" title="rectangle serving as background"/>
          <p:cNvSpPr/>
          <p:nvPr userDrawn="1"/>
        </p:nvSpPr>
        <p:spPr>
          <a:xfrm>
            <a:off x="6019800" y="0"/>
            <a:ext cx="61721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0"/>
          </p:nvPr>
        </p:nvSpPr>
        <p:spPr>
          <a:xfrm>
            <a:off x="6497638" y="571500"/>
            <a:ext cx="4856162" cy="5600700"/>
          </a:xfrm>
        </p:spPr>
        <p:txBody>
          <a:bodyPr anchor="ctr"/>
          <a:lstStyle>
            <a:lvl1pPr>
              <a:defRPr baseline="0">
                <a:solidFill>
                  <a:schemeClr val="bg1"/>
                </a:solidFill>
              </a:defRPr>
            </a:lvl1pPr>
            <a:lvl2pPr marL="685800" indent="-228600" algn="l" defTabSz="914400" rtl="0" eaLnBrk="1" latinLnBrk="0" hangingPunct="1">
              <a:lnSpc>
                <a:spcPct val="90000"/>
              </a:lnSpc>
              <a:spcBef>
                <a:spcPts val="500"/>
              </a:spcBef>
              <a:buFont typeface="Wingdings" panose="05000000000000000000" pitchFamily="2" charset="2"/>
              <a:buChar char="§"/>
              <a:defRPr>
                <a:solidFill>
                  <a:schemeClr val="bg1"/>
                </a:solidFill>
              </a:defRPr>
            </a:lvl2pPr>
            <a:lvl3pPr marL="1143000" indent="-228600" algn="l" defTabSz="914400" rtl="0" eaLnBrk="1" latinLnBrk="0" hangingPunct="1">
              <a:lnSpc>
                <a:spcPct val="90000"/>
              </a:lnSpc>
              <a:spcBef>
                <a:spcPts val="500"/>
              </a:spcBef>
              <a:buFont typeface="Calibri" panose="020F0502020204030204" pitchFamily="34" charset="0"/>
              <a:buChar char="−"/>
              <a:defRPr>
                <a:solidFill>
                  <a:schemeClr val="bg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a:solidFill>
                  <a:schemeClr val="bg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447869" y="3838552"/>
            <a:ext cx="5075853" cy="0"/>
          </a:xfrm>
          <a:prstGeom prst="line">
            <a:avLst/>
          </a:prstGeom>
          <a:ln w="76200">
            <a:solidFill>
              <a:srgbClr val="F8BF15"/>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063048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3086"/>
          <a:stretch/>
        </p:blipFill>
        <p:spPr>
          <a:xfrm>
            <a:off x="0" y="573205"/>
            <a:ext cx="12564185" cy="5616687"/>
          </a:xfrm>
          <a:prstGeom prst="rect">
            <a:avLst/>
          </a:prstGeom>
        </p:spPr>
      </p:pic>
      <p:sp>
        <p:nvSpPr>
          <p:cNvPr id="10" name="Rectangle 6" title="rectangle serving as background"/>
          <p:cNvSpPr/>
          <p:nvPr userDrawn="1"/>
        </p:nvSpPr>
        <p:spPr>
          <a:xfrm>
            <a:off x="-1" y="573205"/>
            <a:ext cx="12211551" cy="5616687"/>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 name="connsiteX0" fmla="*/ 0 w 12227454"/>
              <a:gd name="connsiteY0" fmla="*/ 0 h 5582084"/>
              <a:gd name="connsiteX1" fmla="*/ 9734139 w 12227454"/>
              <a:gd name="connsiteY1" fmla="*/ 7951 h 5582084"/>
              <a:gd name="connsiteX2" fmla="*/ 12227454 w 12227454"/>
              <a:gd name="connsiteY2" fmla="*/ 5568436 h 5582084"/>
              <a:gd name="connsiteX3" fmla="*/ 15903 w 12227454"/>
              <a:gd name="connsiteY3" fmla="*/ 5582084 h 5582084"/>
              <a:gd name="connsiteX4" fmla="*/ 0 w 12227454"/>
              <a:gd name="connsiteY4" fmla="*/ 0 h 5582084"/>
              <a:gd name="connsiteX0" fmla="*/ 0 w 12227454"/>
              <a:gd name="connsiteY0" fmla="*/ 620699 h 6202783"/>
              <a:gd name="connsiteX1" fmla="*/ 12210639 w 12227454"/>
              <a:gd name="connsiteY1" fmla="*/ 0 h 6202783"/>
              <a:gd name="connsiteX2" fmla="*/ 12227454 w 12227454"/>
              <a:gd name="connsiteY2" fmla="*/ 6189135 h 6202783"/>
              <a:gd name="connsiteX3" fmla="*/ 15903 w 12227454"/>
              <a:gd name="connsiteY3" fmla="*/ 6202783 h 6202783"/>
              <a:gd name="connsiteX4" fmla="*/ 0 w 12227454"/>
              <a:gd name="connsiteY4" fmla="*/ 620699 h 6202783"/>
              <a:gd name="connsiteX0" fmla="*/ 3147 w 12211551"/>
              <a:gd name="connsiteY0" fmla="*/ 0 h 6220259"/>
              <a:gd name="connsiteX1" fmla="*/ 12194736 w 12211551"/>
              <a:gd name="connsiteY1" fmla="*/ 17476 h 6220259"/>
              <a:gd name="connsiteX2" fmla="*/ 12211551 w 12211551"/>
              <a:gd name="connsiteY2" fmla="*/ 6206611 h 6220259"/>
              <a:gd name="connsiteX3" fmla="*/ 0 w 12211551"/>
              <a:gd name="connsiteY3" fmla="*/ 6220259 h 6220259"/>
              <a:gd name="connsiteX4" fmla="*/ 3147 w 12211551"/>
              <a:gd name="connsiteY4" fmla="*/ 0 h 622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551" h="6220259">
                <a:moveTo>
                  <a:pt x="3147" y="0"/>
                </a:moveTo>
                <a:lnTo>
                  <a:pt x="12194736" y="17476"/>
                </a:lnTo>
                <a:lnTo>
                  <a:pt x="12211551" y="6206611"/>
                </a:lnTo>
                <a:lnTo>
                  <a:pt x="0" y="6220259"/>
                </a:lnTo>
                <a:lnTo>
                  <a:pt x="3147"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userDrawn="1"/>
        </p:nvSpPr>
        <p:spPr>
          <a:xfrm>
            <a:off x="800100" y="3167390"/>
            <a:ext cx="10553699"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THANK YOU FOR YOUR</a:t>
            </a:r>
            <a:r>
              <a:rPr lang="en-US" sz="2800" baseline="0" dirty="0" smtClean="0">
                <a:solidFill>
                  <a:schemeClr val="bg1"/>
                </a:solidFill>
                <a:latin typeface="Arial Black" panose="020B0A04020102020204" pitchFamily="34" charset="0"/>
              </a:rPr>
              <a:t> TIME!</a:t>
            </a:r>
            <a:endParaRPr lang="en-US" sz="2800" dirty="0">
              <a:solidFill>
                <a:schemeClr val="bg1"/>
              </a:solidFill>
              <a:latin typeface="Arial Black" panose="020B0A04020102020204" pitchFamily="34" charset="0"/>
            </a:endParaRPr>
          </a:p>
        </p:txBody>
      </p:sp>
      <p:sp>
        <p:nvSpPr>
          <p:cNvPr id="5" name="Date Placeholder 4"/>
          <p:cNvSpPr>
            <a:spLocks noGrp="1"/>
          </p:cNvSpPr>
          <p:nvPr>
            <p:ph type="dt" sz="half" idx="10"/>
          </p:nvPr>
        </p:nvSpPr>
        <p:spPr/>
        <p:txBody>
          <a:bodyPr/>
          <a:lstStyle/>
          <a:p>
            <a:fld id="{9C3DA923-0FCD-4E33-990D-A282FBA999EA}" type="datetime4">
              <a:rPr lang="en-US" smtClean="0"/>
              <a:t>April 22,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D8F36-046D-434E-A5C5-5981CDBB4566}" type="slidenum">
              <a:rPr lang="en-US" smtClean="0"/>
              <a:pPr/>
              <a:t>‹#›</a:t>
            </a:fld>
            <a:endParaRPr lang="en-US" dirty="0"/>
          </a:p>
        </p:txBody>
      </p:sp>
    </p:spTree>
    <p:extLst>
      <p:ext uri="{BB962C8B-B14F-4D97-AF65-F5344CB8AC3E}">
        <p14:creationId xmlns:p14="http://schemas.microsoft.com/office/powerpoint/2010/main" val="5107462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3086"/>
          <a:stretch/>
        </p:blipFill>
        <p:spPr>
          <a:xfrm>
            <a:off x="0" y="573205"/>
            <a:ext cx="12564185" cy="5616687"/>
          </a:xfrm>
          <a:prstGeom prst="rect">
            <a:avLst/>
          </a:prstGeom>
        </p:spPr>
      </p:pic>
      <p:sp>
        <p:nvSpPr>
          <p:cNvPr id="10" name="Rectangle 6" title="rectangle serving as background"/>
          <p:cNvSpPr/>
          <p:nvPr userDrawn="1"/>
        </p:nvSpPr>
        <p:spPr>
          <a:xfrm>
            <a:off x="0" y="573205"/>
            <a:ext cx="12211551" cy="5616687"/>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 name="connsiteX0" fmla="*/ 0 w 12227454"/>
              <a:gd name="connsiteY0" fmla="*/ 0 h 5582084"/>
              <a:gd name="connsiteX1" fmla="*/ 9734139 w 12227454"/>
              <a:gd name="connsiteY1" fmla="*/ 7951 h 5582084"/>
              <a:gd name="connsiteX2" fmla="*/ 12227454 w 12227454"/>
              <a:gd name="connsiteY2" fmla="*/ 5568436 h 5582084"/>
              <a:gd name="connsiteX3" fmla="*/ 15903 w 12227454"/>
              <a:gd name="connsiteY3" fmla="*/ 5582084 h 5582084"/>
              <a:gd name="connsiteX4" fmla="*/ 0 w 12227454"/>
              <a:gd name="connsiteY4" fmla="*/ 0 h 5582084"/>
              <a:gd name="connsiteX0" fmla="*/ 0 w 12227454"/>
              <a:gd name="connsiteY0" fmla="*/ 620699 h 6202783"/>
              <a:gd name="connsiteX1" fmla="*/ 12210639 w 12227454"/>
              <a:gd name="connsiteY1" fmla="*/ 0 h 6202783"/>
              <a:gd name="connsiteX2" fmla="*/ 12227454 w 12227454"/>
              <a:gd name="connsiteY2" fmla="*/ 6189135 h 6202783"/>
              <a:gd name="connsiteX3" fmla="*/ 15903 w 12227454"/>
              <a:gd name="connsiteY3" fmla="*/ 6202783 h 6202783"/>
              <a:gd name="connsiteX4" fmla="*/ 0 w 12227454"/>
              <a:gd name="connsiteY4" fmla="*/ 620699 h 6202783"/>
              <a:gd name="connsiteX0" fmla="*/ 3147 w 12211551"/>
              <a:gd name="connsiteY0" fmla="*/ 0 h 6220259"/>
              <a:gd name="connsiteX1" fmla="*/ 12194736 w 12211551"/>
              <a:gd name="connsiteY1" fmla="*/ 17476 h 6220259"/>
              <a:gd name="connsiteX2" fmla="*/ 12211551 w 12211551"/>
              <a:gd name="connsiteY2" fmla="*/ 6206611 h 6220259"/>
              <a:gd name="connsiteX3" fmla="*/ 0 w 12211551"/>
              <a:gd name="connsiteY3" fmla="*/ 6220259 h 6220259"/>
              <a:gd name="connsiteX4" fmla="*/ 3147 w 12211551"/>
              <a:gd name="connsiteY4" fmla="*/ 0 h 622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551" h="6220259">
                <a:moveTo>
                  <a:pt x="3147" y="0"/>
                </a:moveTo>
                <a:lnTo>
                  <a:pt x="12194736" y="17476"/>
                </a:lnTo>
                <a:lnTo>
                  <a:pt x="12211551" y="6206611"/>
                </a:lnTo>
                <a:lnTo>
                  <a:pt x="0" y="6220259"/>
                </a:lnTo>
                <a:lnTo>
                  <a:pt x="3147"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userDrawn="1"/>
        </p:nvSpPr>
        <p:spPr>
          <a:xfrm>
            <a:off x="800100" y="3167390"/>
            <a:ext cx="10553699"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HAVE</a:t>
            </a:r>
            <a:r>
              <a:rPr lang="en-US" sz="2800" baseline="0" dirty="0" smtClean="0">
                <a:solidFill>
                  <a:schemeClr val="bg1"/>
                </a:solidFill>
                <a:latin typeface="Arial Black" panose="020B0A04020102020204" pitchFamily="34" charset="0"/>
              </a:rPr>
              <a:t> A WONDERFUL WORDKDAY</a:t>
            </a:r>
            <a:endParaRPr lang="en-US" sz="2800" dirty="0">
              <a:solidFill>
                <a:schemeClr val="bg1"/>
              </a:solidFill>
              <a:latin typeface="Arial Black" panose="020B0A04020102020204" pitchFamily="34" charset="0"/>
            </a:endParaRPr>
          </a:p>
        </p:txBody>
      </p:sp>
      <p:sp>
        <p:nvSpPr>
          <p:cNvPr id="5" name="Date Placeholder 4"/>
          <p:cNvSpPr>
            <a:spLocks noGrp="1"/>
          </p:cNvSpPr>
          <p:nvPr>
            <p:ph type="dt" sz="half" idx="10"/>
          </p:nvPr>
        </p:nvSpPr>
        <p:spPr/>
        <p:txBody>
          <a:bodyPr/>
          <a:lstStyle/>
          <a:p>
            <a:fld id="{E6FE5DB4-E6E0-4709-9A8C-01C9F5220194}" type="datetime4">
              <a:rPr lang="en-US" smtClean="0"/>
              <a:t>April 22,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D8F36-046D-434E-A5C5-5981CDBB4566}" type="slidenum">
              <a:rPr lang="en-US" smtClean="0"/>
              <a:pPr/>
              <a:t>‹#›</a:t>
            </a:fld>
            <a:endParaRPr lang="en-US" dirty="0"/>
          </a:p>
        </p:txBody>
      </p:sp>
      <p:sp>
        <p:nvSpPr>
          <p:cNvPr id="17" name="Arc 16"/>
          <p:cNvSpPr/>
          <p:nvPr userDrawn="1"/>
        </p:nvSpPr>
        <p:spPr>
          <a:xfrm rot="5722894">
            <a:off x="6156343" y="1988065"/>
            <a:ext cx="1849856" cy="1849856"/>
          </a:xfrm>
          <a:prstGeom prst="arc">
            <a:avLst>
              <a:gd name="adj1" fmla="val 19284042"/>
              <a:gd name="adj2" fmla="val 1716628"/>
            </a:avLst>
          </a:prstGeom>
          <a:ln w="57150" cap="rnd">
            <a:solidFill>
              <a:srgbClr val="F8BF1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339235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ssets">
    <p:spTree>
      <p:nvGrpSpPr>
        <p:cNvPr id="1" name=""/>
        <p:cNvGrpSpPr/>
        <p:nvPr/>
      </p:nvGrpSpPr>
      <p:grpSpPr>
        <a:xfrm>
          <a:off x="0" y="0"/>
          <a:ext cx="0" cy="0"/>
          <a:chOff x="0" y="0"/>
          <a:chExt cx="0" cy="0"/>
        </a:xfrm>
      </p:grpSpPr>
      <p:sp>
        <p:nvSpPr>
          <p:cNvPr id="3" name="Rectangle 2" title="rectangle serving as background"/>
          <p:cNvSpPr/>
          <p:nvPr userDrawn="1"/>
        </p:nvSpPr>
        <p:spPr>
          <a:xfrm>
            <a:off x="6019800" y="0"/>
            <a:ext cx="61721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800100" y="596684"/>
            <a:ext cx="4859339" cy="388854"/>
          </a:xfrm>
        </p:spPr>
        <p:txBody>
          <a:bodyPr/>
          <a:lstStyle>
            <a:lvl1pPr>
              <a:defRPr/>
            </a:lvl1pPr>
          </a:lstStyle>
          <a:p>
            <a:r>
              <a:rPr lang="en-US" dirty="0" smtClean="0"/>
              <a:t>Assets Slide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24763292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with no foo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28" y="-1"/>
            <a:ext cx="12161520" cy="6840854"/>
          </a:xfrm>
          <a:prstGeom prst="rect">
            <a:avLst/>
          </a:prstGeom>
        </p:spPr>
      </p:pic>
      <p:sp>
        <p:nvSpPr>
          <p:cNvPr id="5" name="Slide Number Placeholder 4"/>
          <p:cNvSpPr>
            <a:spLocks noGrp="1"/>
          </p:cNvSpPr>
          <p:nvPr>
            <p:ph type="sldNum" sz="quarter" idx="12"/>
          </p:nvPr>
        </p:nvSpPr>
        <p:spPr/>
        <p:txBody>
          <a:bodyPr/>
          <a:lstStyle>
            <a:lvl1pPr>
              <a:defRPr>
                <a:solidFill>
                  <a:srgbClr val="332C2C"/>
                </a:solidFill>
              </a:defRPr>
            </a:lvl1pPr>
          </a:lstStyle>
          <a:p>
            <a:pPr>
              <a:defRPr/>
            </a:pPr>
            <a:fld id="{0503D5C5-EF64-4F77-BCD6-10AECA57BA2E}" type="slidenum">
              <a:rPr lang="en-US" smtClean="0"/>
              <a:pPr>
                <a:defRPr/>
              </a:pPr>
              <a:t>‹#›</a:t>
            </a:fld>
            <a:endParaRPr lang="en-US" dirty="0"/>
          </a:p>
        </p:txBody>
      </p:sp>
      <p:sp>
        <p:nvSpPr>
          <p:cNvPr id="3" name="Title 2"/>
          <p:cNvSpPr>
            <a:spLocks noGrp="1"/>
          </p:cNvSpPr>
          <p:nvPr>
            <p:ph type="title" hasCustomPrompt="1"/>
          </p:nvPr>
        </p:nvSpPr>
        <p:spPr/>
        <p:txBody>
          <a:bodyPr/>
          <a:lstStyle/>
          <a:p>
            <a:r>
              <a:rPr lang="en-US" dirty="0" smtClean="0"/>
              <a:t>Click to add slide title</a:t>
            </a:r>
            <a:endParaRPr lang="en-US" dirty="0"/>
          </a:p>
        </p:txBody>
      </p:sp>
    </p:spTree>
    <p:extLst>
      <p:ext uri="{BB962C8B-B14F-4D97-AF65-F5344CB8AC3E}">
        <p14:creationId xmlns:p14="http://schemas.microsoft.com/office/powerpoint/2010/main" val="33216006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resenter">
    <p:spTree>
      <p:nvGrpSpPr>
        <p:cNvPr id="1" name=""/>
        <p:cNvGrpSpPr/>
        <p:nvPr/>
      </p:nvGrpSpPr>
      <p:grpSpPr>
        <a:xfrm>
          <a:off x="0" y="0"/>
          <a:ext cx="0" cy="0"/>
          <a:chOff x="0" y="0"/>
          <a:chExt cx="0" cy="0"/>
        </a:xfrm>
      </p:grpSpPr>
      <p:pic>
        <p:nvPicPr>
          <p:cNvPr id="19" name="Picture 18"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29028"/>
            <a:ext cx="12201525" cy="2447515"/>
          </a:xfrm>
          <a:prstGeom prst="rect">
            <a:avLst/>
          </a:prstGeom>
        </p:spPr>
      </p:pic>
      <p:sp>
        <p:nvSpPr>
          <p:cNvPr id="21" name="Title 1"/>
          <p:cNvSpPr>
            <a:spLocks noGrp="1"/>
          </p:cNvSpPr>
          <p:nvPr>
            <p:ph type="ctrTitle" hasCustomPrompt="1"/>
          </p:nvPr>
        </p:nvSpPr>
        <p:spPr>
          <a:xfrm>
            <a:off x="800100" y="476268"/>
            <a:ext cx="7206917" cy="785700"/>
          </a:xfrm>
        </p:spPr>
        <p:txBody>
          <a:bodyPr bIns="0" anchor="b"/>
          <a:lstStyle>
            <a:lvl1pPr algn="l">
              <a:defRPr sz="3600" baseline="0">
                <a:solidFill>
                  <a:schemeClr val="bg1"/>
                </a:solidFill>
              </a:defRPr>
            </a:lvl1pPr>
          </a:lstStyle>
          <a:p>
            <a:r>
              <a:rPr lang="en-US" dirty="0" smtClean="0"/>
              <a:t>Insert name of webinar</a:t>
            </a:r>
            <a:endParaRPr lang="en-US" dirty="0"/>
          </a:p>
        </p:txBody>
      </p:sp>
      <p:sp>
        <p:nvSpPr>
          <p:cNvPr id="22" name="Subtitle 2"/>
          <p:cNvSpPr>
            <a:spLocks noGrp="1"/>
          </p:cNvSpPr>
          <p:nvPr>
            <p:ph type="subTitle" idx="1" hasCustomPrompt="1"/>
          </p:nvPr>
        </p:nvSpPr>
        <p:spPr>
          <a:xfrm>
            <a:off x="800100" y="1301013"/>
            <a:ext cx="6789258" cy="346359"/>
          </a:xfrm>
        </p:spPr>
        <p:txBody>
          <a:bodyPr lIns="0" tIns="0" bIns="0">
            <a:normAutofit/>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a tagline of what this Training is about</a:t>
            </a:r>
            <a:endParaRPr lang="en-US" dirty="0"/>
          </a:p>
        </p:txBody>
      </p:sp>
      <p:sp>
        <p:nvSpPr>
          <p:cNvPr id="12" name="Picture Placeholder 11"/>
          <p:cNvSpPr>
            <a:spLocks noGrp="1" noChangeAspect="1"/>
          </p:cNvSpPr>
          <p:nvPr>
            <p:ph type="pic" sz="quarter" idx="14" hasCustomPrompt="1"/>
          </p:nvPr>
        </p:nvSpPr>
        <p:spPr>
          <a:xfrm>
            <a:off x="260684" y="3697611"/>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16" name="Text Placeholder 15"/>
          <p:cNvSpPr>
            <a:spLocks noGrp="1"/>
          </p:cNvSpPr>
          <p:nvPr>
            <p:ph type="body" sz="quarter" idx="16" hasCustomPrompt="1"/>
          </p:nvPr>
        </p:nvSpPr>
        <p:spPr>
          <a:xfrm>
            <a:off x="1769136" y="4249325"/>
            <a:ext cx="2451979"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14" name="Text Placeholder 13"/>
          <p:cNvSpPr>
            <a:spLocks noGrp="1"/>
          </p:cNvSpPr>
          <p:nvPr>
            <p:ph type="body" sz="quarter" idx="15" hasCustomPrompt="1"/>
          </p:nvPr>
        </p:nvSpPr>
        <p:spPr>
          <a:xfrm>
            <a:off x="1761425" y="4437250"/>
            <a:ext cx="2090123" cy="258698"/>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24" name="Picture Placeholder 11"/>
          <p:cNvSpPr>
            <a:spLocks noGrp="1" noChangeAspect="1"/>
          </p:cNvSpPr>
          <p:nvPr>
            <p:ph type="pic" sz="quarter" idx="17" hasCustomPrompt="1"/>
          </p:nvPr>
        </p:nvSpPr>
        <p:spPr>
          <a:xfrm>
            <a:off x="4375484" y="3697611"/>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6" name="Text Placeholder 15"/>
          <p:cNvSpPr>
            <a:spLocks noGrp="1"/>
          </p:cNvSpPr>
          <p:nvPr>
            <p:ph type="body" sz="quarter" idx="19" hasCustomPrompt="1"/>
          </p:nvPr>
        </p:nvSpPr>
        <p:spPr>
          <a:xfrm>
            <a:off x="5895661" y="4249325"/>
            <a:ext cx="2426700"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25" name="Text Placeholder 13"/>
          <p:cNvSpPr>
            <a:spLocks noGrp="1"/>
          </p:cNvSpPr>
          <p:nvPr>
            <p:ph type="body" sz="quarter" idx="18" hasCustomPrompt="1"/>
          </p:nvPr>
        </p:nvSpPr>
        <p:spPr>
          <a:xfrm>
            <a:off x="5887950" y="4437250"/>
            <a:ext cx="2090123" cy="258698"/>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27" name="Picture Placeholder 11"/>
          <p:cNvSpPr>
            <a:spLocks noGrp="1" noChangeAspect="1"/>
          </p:cNvSpPr>
          <p:nvPr>
            <p:ph type="pic" sz="quarter" idx="20" hasCustomPrompt="1"/>
          </p:nvPr>
        </p:nvSpPr>
        <p:spPr>
          <a:xfrm>
            <a:off x="8469019" y="3697611"/>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9" name="Text Placeholder 15"/>
          <p:cNvSpPr>
            <a:spLocks noGrp="1"/>
          </p:cNvSpPr>
          <p:nvPr>
            <p:ph type="body" sz="quarter" idx="22" hasCustomPrompt="1"/>
          </p:nvPr>
        </p:nvSpPr>
        <p:spPr>
          <a:xfrm>
            <a:off x="9989196" y="4249325"/>
            <a:ext cx="2061293"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28" name="Text Placeholder 13"/>
          <p:cNvSpPr>
            <a:spLocks noGrp="1"/>
          </p:cNvSpPr>
          <p:nvPr>
            <p:ph type="body" sz="quarter" idx="21" hasCustomPrompt="1"/>
          </p:nvPr>
        </p:nvSpPr>
        <p:spPr>
          <a:xfrm>
            <a:off x="9981485" y="4437250"/>
            <a:ext cx="1922346" cy="258698"/>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sp>
        <p:nvSpPr>
          <p:cNvPr id="4" name="Date Placeholder 3"/>
          <p:cNvSpPr>
            <a:spLocks noGrp="1"/>
          </p:cNvSpPr>
          <p:nvPr>
            <p:ph type="dt" sz="half" idx="10"/>
          </p:nvPr>
        </p:nvSpPr>
        <p:spPr>
          <a:xfrm>
            <a:off x="8610600" y="7245242"/>
            <a:ext cx="2743200" cy="365125"/>
          </a:xfrm>
        </p:spPr>
        <p:txBody>
          <a:bodyPr/>
          <a:lstStyle/>
          <a:p>
            <a:fld id="{108512A2-FC78-4B33-A1B3-230EAFD1B997}" type="datetime4">
              <a:rPr lang="en-US" smtClean="0"/>
              <a:t>April 22, 2021</a:t>
            </a:fld>
            <a:endParaRPr lang="en-US" dirty="0"/>
          </a:p>
        </p:txBody>
      </p:sp>
      <p:cxnSp>
        <p:nvCxnSpPr>
          <p:cNvPr id="17" name="Straight Connector 16"/>
          <p:cNvCxnSpPr/>
          <p:nvPr userDrawn="1"/>
        </p:nvCxnSpPr>
        <p:spPr>
          <a:xfrm>
            <a:off x="11358770" y="6383609"/>
            <a:ext cx="0" cy="27338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8" name="Text Placeholder 11"/>
          <p:cNvSpPr>
            <a:spLocks noGrp="1"/>
          </p:cNvSpPr>
          <p:nvPr>
            <p:ph type="body" sz="quarter" idx="23" hasCustomPrompt="1"/>
          </p:nvPr>
        </p:nvSpPr>
        <p:spPr>
          <a:xfrm>
            <a:off x="8610600" y="6356350"/>
            <a:ext cx="2649538" cy="365125"/>
          </a:xfrm>
        </p:spPr>
        <p:txBody>
          <a:bodyPr rIns="0">
            <a:normAutofit/>
          </a:bodyPr>
          <a:lstStyle>
            <a:lvl1pPr marL="0" indent="0" algn="r">
              <a:buNone/>
              <a:defRPr sz="1800" baseline="0">
                <a:solidFill>
                  <a:schemeClr val="accent1"/>
                </a:solidFill>
              </a:defRPr>
            </a:lvl1pPr>
          </a:lstStyle>
          <a:p>
            <a:pPr lvl="0"/>
            <a:r>
              <a:rPr lang="en-US" dirty="0" smtClean="0"/>
              <a:t>Enter Presentation date</a:t>
            </a:r>
            <a:endParaRPr lang="en-US" dirty="0"/>
          </a:p>
        </p:txBody>
      </p:sp>
    </p:spTree>
    <p:extLst>
      <p:ext uri="{BB962C8B-B14F-4D97-AF65-F5344CB8AC3E}">
        <p14:creationId xmlns:p14="http://schemas.microsoft.com/office/powerpoint/2010/main" val="27128450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resenter - Option 2">
    <p:spTree>
      <p:nvGrpSpPr>
        <p:cNvPr id="1" name=""/>
        <p:cNvGrpSpPr/>
        <p:nvPr/>
      </p:nvGrpSpPr>
      <p:grpSpPr>
        <a:xfrm>
          <a:off x="0" y="0"/>
          <a:ext cx="0" cy="0"/>
          <a:chOff x="0" y="0"/>
          <a:chExt cx="0" cy="0"/>
        </a:xfrm>
      </p:grpSpPr>
      <p:pic>
        <p:nvPicPr>
          <p:cNvPr id="19" name="Picture 18"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29028"/>
            <a:ext cx="12201525" cy="2447515"/>
          </a:xfrm>
          <a:prstGeom prst="rect">
            <a:avLst/>
          </a:prstGeom>
        </p:spPr>
      </p:pic>
      <p:sp>
        <p:nvSpPr>
          <p:cNvPr id="21" name="Title 1"/>
          <p:cNvSpPr>
            <a:spLocks noGrp="1"/>
          </p:cNvSpPr>
          <p:nvPr>
            <p:ph type="ctrTitle" hasCustomPrompt="1"/>
          </p:nvPr>
        </p:nvSpPr>
        <p:spPr>
          <a:xfrm>
            <a:off x="800100" y="476268"/>
            <a:ext cx="7206917" cy="785700"/>
          </a:xfrm>
        </p:spPr>
        <p:txBody>
          <a:bodyPr bIns="0" anchor="b"/>
          <a:lstStyle>
            <a:lvl1pPr algn="l">
              <a:defRPr sz="3600" baseline="0">
                <a:solidFill>
                  <a:schemeClr val="bg1"/>
                </a:solidFill>
              </a:defRPr>
            </a:lvl1pPr>
          </a:lstStyle>
          <a:p>
            <a:r>
              <a:rPr lang="en-US" dirty="0" smtClean="0"/>
              <a:t>Insert name of webinar</a:t>
            </a:r>
            <a:endParaRPr lang="en-US" dirty="0"/>
          </a:p>
        </p:txBody>
      </p:sp>
      <p:sp>
        <p:nvSpPr>
          <p:cNvPr id="22" name="Subtitle 2"/>
          <p:cNvSpPr>
            <a:spLocks noGrp="1"/>
          </p:cNvSpPr>
          <p:nvPr>
            <p:ph type="subTitle" idx="1" hasCustomPrompt="1"/>
          </p:nvPr>
        </p:nvSpPr>
        <p:spPr>
          <a:xfrm>
            <a:off x="800100" y="1301013"/>
            <a:ext cx="6789258" cy="346359"/>
          </a:xfrm>
        </p:spPr>
        <p:txBody>
          <a:bodyPr lIns="0" tIns="0" bIns="0">
            <a:normAutofit/>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a tagline of what this Training is about</a:t>
            </a:r>
            <a:endParaRPr lang="en-US" dirty="0"/>
          </a:p>
        </p:txBody>
      </p:sp>
      <p:sp>
        <p:nvSpPr>
          <p:cNvPr id="12" name="Picture Placeholder 11"/>
          <p:cNvSpPr>
            <a:spLocks noGrp="1" noChangeAspect="1"/>
          </p:cNvSpPr>
          <p:nvPr>
            <p:ph type="pic" sz="quarter" idx="14" hasCustomPrompt="1"/>
          </p:nvPr>
        </p:nvSpPr>
        <p:spPr>
          <a:xfrm>
            <a:off x="800100" y="3007286"/>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16" name="Text Placeholder 15"/>
          <p:cNvSpPr>
            <a:spLocks noGrp="1"/>
          </p:cNvSpPr>
          <p:nvPr>
            <p:ph type="body" sz="quarter" idx="16" hasCustomPrompt="1"/>
          </p:nvPr>
        </p:nvSpPr>
        <p:spPr>
          <a:xfrm>
            <a:off x="2308552" y="3559000"/>
            <a:ext cx="2743200"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14" name="Text Placeholder 13"/>
          <p:cNvSpPr>
            <a:spLocks noGrp="1"/>
          </p:cNvSpPr>
          <p:nvPr>
            <p:ph type="body" sz="quarter" idx="15" hasCustomPrompt="1"/>
          </p:nvPr>
        </p:nvSpPr>
        <p:spPr>
          <a:xfrm>
            <a:off x="2300840" y="3746925"/>
            <a:ext cx="2758621" cy="310244"/>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27" name="Picture Placeholder 11"/>
          <p:cNvSpPr>
            <a:spLocks noGrp="1" noChangeAspect="1"/>
          </p:cNvSpPr>
          <p:nvPr>
            <p:ph type="pic" sz="quarter" idx="20" hasCustomPrompt="1"/>
          </p:nvPr>
        </p:nvSpPr>
        <p:spPr>
          <a:xfrm>
            <a:off x="7090424" y="3023658"/>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9" name="Text Placeholder 15"/>
          <p:cNvSpPr>
            <a:spLocks noGrp="1"/>
          </p:cNvSpPr>
          <p:nvPr>
            <p:ph type="body" sz="quarter" idx="22" hasCustomPrompt="1"/>
          </p:nvPr>
        </p:nvSpPr>
        <p:spPr>
          <a:xfrm>
            <a:off x="8610600" y="3575372"/>
            <a:ext cx="2743200"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28" name="Text Placeholder 13"/>
          <p:cNvSpPr>
            <a:spLocks noGrp="1"/>
          </p:cNvSpPr>
          <p:nvPr>
            <p:ph type="body" sz="quarter" idx="21" hasCustomPrompt="1"/>
          </p:nvPr>
        </p:nvSpPr>
        <p:spPr>
          <a:xfrm>
            <a:off x="8602890" y="3763297"/>
            <a:ext cx="2743200" cy="258698"/>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24" name="Picture Placeholder 11"/>
          <p:cNvSpPr>
            <a:spLocks noGrp="1" noChangeAspect="1"/>
          </p:cNvSpPr>
          <p:nvPr>
            <p:ph type="pic" sz="quarter" idx="17" hasCustomPrompt="1"/>
          </p:nvPr>
        </p:nvSpPr>
        <p:spPr>
          <a:xfrm>
            <a:off x="4002654" y="4461517"/>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6" name="Text Placeholder 15"/>
          <p:cNvSpPr>
            <a:spLocks noGrp="1"/>
          </p:cNvSpPr>
          <p:nvPr>
            <p:ph type="body" sz="quarter" idx="19" hasCustomPrompt="1"/>
          </p:nvPr>
        </p:nvSpPr>
        <p:spPr>
          <a:xfrm>
            <a:off x="5522831" y="5013231"/>
            <a:ext cx="2743200"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25" name="Text Placeholder 13"/>
          <p:cNvSpPr>
            <a:spLocks noGrp="1"/>
          </p:cNvSpPr>
          <p:nvPr>
            <p:ph type="body" sz="quarter" idx="18" hasCustomPrompt="1"/>
          </p:nvPr>
        </p:nvSpPr>
        <p:spPr>
          <a:xfrm>
            <a:off x="5515119" y="5201156"/>
            <a:ext cx="2743200" cy="258698"/>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sp>
        <p:nvSpPr>
          <p:cNvPr id="4" name="Date Placeholder 3"/>
          <p:cNvSpPr>
            <a:spLocks noGrp="1"/>
          </p:cNvSpPr>
          <p:nvPr>
            <p:ph type="dt" sz="half" idx="10"/>
          </p:nvPr>
        </p:nvSpPr>
        <p:spPr>
          <a:xfrm>
            <a:off x="8610600" y="7245242"/>
            <a:ext cx="2743200" cy="365125"/>
          </a:xfrm>
        </p:spPr>
        <p:txBody>
          <a:bodyPr/>
          <a:lstStyle/>
          <a:p>
            <a:fld id="{50710E0A-AF2D-4B87-96A8-373667081969}" type="datetime4">
              <a:rPr lang="en-US" smtClean="0"/>
              <a:t>April 22, 2021</a:t>
            </a:fld>
            <a:endParaRPr lang="en-US" dirty="0"/>
          </a:p>
        </p:txBody>
      </p:sp>
      <p:cxnSp>
        <p:nvCxnSpPr>
          <p:cNvPr id="17" name="Straight Connector 16"/>
          <p:cNvCxnSpPr/>
          <p:nvPr userDrawn="1"/>
        </p:nvCxnSpPr>
        <p:spPr>
          <a:xfrm>
            <a:off x="11358770" y="6383609"/>
            <a:ext cx="0" cy="27338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8" name="Text Placeholder 11"/>
          <p:cNvSpPr>
            <a:spLocks noGrp="1"/>
          </p:cNvSpPr>
          <p:nvPr>
            <p:ph type="body" sz="quarter" idx="23" hasCustomPrompt="1"/>
          </p:nvPr>
        </p:nvSpPr>
        <p:spPr>
          <a:xfrm>
            <a:off x="8610600" y="6356350"/>
            <a:ext cx="2649538" cy="365125"/>
          </a:xfrm>
        </p:spPr>
        <p:txBody>
          <a:bodyPr rIns="0">
            <a:normAutofit/>
          </a:bodyPr>
          <a:lstStyle>
            <a:lvl1pPr marL="0" indent="0" algn="r">
              <a:buNone/>
              <a:defRPr sz="1800" baseline="0">
                <a:solidFill>
                  <a:schemeClr val="accent1"/>
                </a:solidFill>
              </a:defRPr>
            </a:lvl1pPr>
          </a:lstStyle>
          <a:p>
            <a:pPr lvl="0"/>
            <a:r>
              <a:rPr lang="en-US" dirty="0" smtClean="0"/>
              <a:t>Enter Presentation date</a:t>
            </a:r>
            <a:endParaRPr lang="en-US" dirty="0"/>
          </a:p>
        </p:txBody>
      </p:sp>
    </p:spTree>
    <p:extLst>
      <p:ext uri="{BB962C8B-B14F-4D97-AF65-F5344CB8AC3E}">
        <p14:creationId xmlns:p14="http://schemas.microsoft.com/office/powerpoint/2010/main" val="28233260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00101" y="621276"/>
            <a:ext cx="10553698" cy="388854"/>
          </a:xfrm>
          <a:prstGeom prst="rect">
            <a:avLst/>
          </a:prstGeom>
        </p:spPr>
        <p:txBody>
          <a:bodyPr vert="horz" lIns="0" tIns="45720" rIns="0" bIns="45720" rtlCol="0" anchor="b">
            <a:noAutofit/>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2410238" y="6356350"/>
            <a:ext cx="1885123" cy="365125"/>
          </a:xfrm>
        </p:spPr>
        <p:txBody>
          <a:bodyPr/>
          <a:lstStyle/>
          <a:p>
            <a:endParaRPr lang="en-US" dirty="0"/>
          </a:p>
        </p:txBody>
      </p:sp>
      <p:sp>
        <p:nvSpPr>
          <p:cNvPr id="4" name="Date Placeholder 3"/>
          <p:cNvSpPr>
            <a:spLocks noGrp="1"/>
          </p:cNvSpPr>
          <p:nvPr>
            <p:ph type="dt" sz="half" idx="10"/>
          </p:nvPr>
        </p:nvSpPr>
        <p:spPr/>
        <p:txBody>
          <a:bodyPr/>
          <a:lstStyle/>
          <a:p>
            <a:fld id="{93F379DC-6F3F-4029-96EF-7DD331A9FFC7}" type="datetime4">
              <a:rPr lang="en-US" smtClean="0"/>
              <a:t>April 22, 2021</a:t>
            </a:fld>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
        <p:nvSpPr>
          <p:cNvPr id="11" name="Text Placeholder 10"/>
          <p:cNvSpPr>
            <a:spLocks noGrp="1"/>
          </p:cNvSpPr>
          <p:nvPr>
            <p:ph type="body" sz="quarter" idx="13"/>
          </p:nvPr>
        </p:nvSpPr>
        <p:spPr>
          <a:xfrm>
            <a:off x="800100" y="1688951"/>
            <a:ext cx="10553700" cy="43895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92922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10" name="Picture 9"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0"/>
            <a:ext cx="12201525" cy="2447515"/>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sp>
        <p:nvSpPr>
          <p:cNvPr id="4" name="Date Placeholder 3"/>
          <p:cNvSpPr>
            <a:spLocks noGrp="1"/>
          </p:cNvSpPr>
          <p:nvPr>
            <p:ph type="dt" sz="half" idx="10"/>
          </p:nvPr>
        </p:nvSpPr>
        <p:spPr/>
        <p:txBody>
          <a:bodyPr/>
          <a:lstStyle/>
          <a:p>
            <a:fld id="{34BF4952-5B6A-4017-BECF-C391117773D5}" type="datetime4">
              <a:rPr lang="en-US" smtClean="0"/>
              <a:t>April 22, 2021</a:t>
            </a:fld>
            <a:endParaRPr lang="en-US" dirty="0"/>
          </a:p>
        </p:txBody>
      </p:sp>
      <p:sp>
        <p:nvSpPr>
          <p:cNvPr id="11" name="Title 1"/>
          <p:cNvSpPr>
            <a:spLocks noGrp="1"/>
          </p:cNvSpPr>
          <p:nvPr>
            <p:ph type="title" hasCustomPrompt="1"/>
          </p:nvPr>
        </p:nvSpPr>
        <p:spPr>
          <a:xfrm>
            <a:off x="831850" y="2949086"/>
            <a:ext cx="10515600" cy="1129226"/>
          </a:xfrm>
        </p:spPr>
        <p:txBody>
          <a:bodyPr anchor="b"/>
          <a:lstStyle>
            <a:lvl1pPr algn="l">
              <a:defRPr sz="3600">
                <a:solidFill>
                  <a:schemeClr val="tx1"/>
                </a:solidFill>
              </a:defRPr>
            </a:lvl1pPr>
          </a:lstStyle>
          <a:p>
            <a:r>
              <a:rPr lang="en-US" dirty="0" smtClean="0"/>
              <a:t>Click to enter section title</a:t>
            </a:r>
            <a:endParaRPr lang="en-US" dirty="0"/>
          </a:p>
        </p:txBody>
      </p:sp>
      <p:sp>
        <p:nvSpPr>
          <p:cNvPr id="12" name="Text Placeholder 2"/>
          <p:cNvSpPr>
            <a:spLocks noGrp="1"/>
          </p:cNvSpPr>
          <p:nvPr>
            <p:ph type="body" idx="1" hasCustomPrompt="1"/>
          </p:nvPr>
        </p:nvSpPr>
        <p:spPr>
          <a:xfrm>
            <a:off x="831850" y="4078312"/>
            <a:ext cx="10515600" cy="415400"/>
          </a:xfrm>
        </p:spPr>
        <p:txBody>
          <a:bodyPr l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enter section subtitle if needed</a:t>
            </a:r>
          </a:p>
        </p:txBody>
      </p:sp>
    </p:spTree>
    <p:extLst>
      <p:ext uri="{BB962C8B-B14F-4D97-AF65-F5344CB8AC3E}">
        <p14:creationId xmlns:p14="http://schemas.microsoft.com/office/powerpoint/2010/main" val="2574446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Slide - Option 2">
    <p:spTree>
      <p:nvGrpSpPr>
        <p:cNvPr id="1" name=""/>
        <p:cNvGrpSpPr/>
        <p:nvPr/>
      </p:nvGrpSpPr>
      <p:grpSpPr>
        <a:xfrm>
          <a:off x="0" y="0"/>
          <a:ext cx="0" cy="0"/>
          <a:chOff x="0" y="0"/>
          <a:chExt cx="0" cy="0"/>
        </a:xfrm>
      </p:grpSpPr>
      <p:pic>
        <p:nvPicPr>
          <p:cNvPr id="10" name="Picture 9"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0"/>
            <a:ext cx="12201525" cy="2447515"/>
          </a:xfrm>
          <a:prstGeom prst="rect">
            <a:avLst/>
          </a:prstGeom>
        </p:spPr>
      </p:pic>
      <p:sp>
        <p:nvSpPr>
          <p:cNvPr id="8" name="Title 1"/>
          <p:cNvSpPr>
            <a:spLocks noGrp="1"/>
          </p:cNvSpPr>
          <p:nvPr>
            <p:ph type="title" hasCustomPrompt="1"/>
          </p:nvPr>
        </p:nvSpPr>
        <p:spPr>
          <a:xfrm>
            <a:off x="831850" y="2949086"/>
            <a:ext cx="10515600" cy="1129226"/>
          </a:xfrm>
        </p:spPr>
        <p:txBody>
          <a:bodyPr anchor="b"/>
          <a:lstStyle>
            <a:lvl1pPr algn="l">
              <a:defRPr sz="3600">
                <a:solidFill>
                  <a:schemeClr val="tx1"/>
                </a:solidFill>
              </a:defRPr>
            </a:lvl1pPr>
          </a:lstStyle>
          <a:p>
            <a:r>
              <a:rPr lang="en-US" dirty="0" smtClean="0"/>
              <a:t>Click to enter section title</a:t>
            </a:r>
            <a:endParaRPr lang="en-US" dirty="0"/>
          </a:p>
        </p:txBody>
      </p:sp>
      <p:sp>
        <p:nvSpPr>
          <p:cNvPr id="9" name="Text Placeholder 2"/>
          <p:cNvSpPr>
            <a:spLocks noGrp="1"/>
          </p:cNvSpPr>
          <p:nvPr>
            <p:ph type="body" idx="1" hasCustomPrompt="1"/>
          </p:nvPr>
        </p:nvSpPr>
        <p:spPr>
          <a:xfrm>
            <a:off x="831850" y="4078312"/>
            <a:ext cx="10515600" cy="415400"/>
          </a:xfrm>
        </p:spPr>
        <p:txBody>
          <a:bodyPr l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enter section subtitle if needed</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sp>
        <p:nvSpPr>
          <p:cNvPr id="4" name="Date Placeholder 3"/>
          <p:cNvSpPr>
            <a:spLocks noGrp="1"/>
          </p:cNvSpPr>
          <p:nvPr>
            <p:ph type="dt" sz="half" idx="10"/>
          </p:nvPr>
        </p:nvSpPr>
        <p:spPr/>
        <p:txBody>
          <a:bodyPr/>
          <a:lstStyle/>
          <a:p>
            <a:fld id="{B78AC0F9-59A4-4DCB-9167-D125B38546EA}" type="datetime4">
              <a:rPr lang="en-US" smtClean="0"/>
              <a:t>April 22, 2021</a:t>
            </a:fld>
            <a:endParaRPr lang="en-US" dirty="0"/>
          </a:p>
        </p:txBody>
      </p:sp>
      <p:sp>
        <p:nvSpPr>
          <p:cNvPr id="11" name="Picture Placeholder 11"/>
          <p:cNvSpPr>
            <a:spLocks noGrp="1"/>
          </p:cNvSpPr>
          <p:nvPr>
            <p:ph type="pic" sz="quarter" idx="14" hasCustomPrompt="1"/>
          </p:nvPr>
        </p:nvSpPr>
        <p:spPr>
          <a:xfrm>
            <a:off x="9561633" y="4287291"/>
            <a:ext cx="1792167" cy="1801768"/>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12" name="Text Placeholder 15"/>
          <p:cNvSpPr>
            <a:spLocks noGrp="1"/>
          </p:cNvSpPr>
          <p:nvPr>
            <p:ph type="body" sz="quarter" idx="16" hasCustomPrompt="1"/>
          </p:nvPr>
        </p:nvSpPr>
        <p:spPr>
          <a:xfrm>
            <a:off x="3355830" y="4900337"/>
            <a:ext cx="5940692" cy="389829"/>
          </a:xfrm>
        </p:spPr>
        <p:txBody>
          <a:bodyPr>
            <a:noAutofit/>
          </a:bodyPr>
          <a:lstStyle>
            <a:lvl1pPr marL="0" indent="0" algn="r">
              <a:buNone/>
              <a:defRPr sz="2400"/>
            </a:lvl1pPr>
          </a:lstStyle>
          <a:p>
            <a:pPr lvl="0"/>
            <a:r>
              <a:rPr lang="en-US" dirty="0" smtClean="0"/>
              <a:t>Presenter Name</a:t>
            </a:r>
            <a:endParaRPr lang="en-US" dirty="0"/>
          </a:p>
        </p:txBody>
      </p:sp>
      <p:sp>
        <p:nvSpPr>
          <p:cNvPr id="13" name="Text Placeholder 13"/>
          <p:cNvSpPr>
            <a:spLocks noGrp="1"/>
          </p:cNvSpPr>
          <p:nvPr>
            <p:ph type="body" sz="quarter" idx="15" hasCustomPrompt="1"/>
          </p:nvPr>
        </p:nvSpPr>
        <p:spPr>
          <a:xfrm>
            <a:off x="3352800" y="5207538"/>
            <a:ext cx="5931247" cy="302841"/>
          </a:xfrm>
        </p:spPr>
        <p:txBody>
          <a:bodyPr>
            <a:noAutofit/>
          </a:bodyPr>
          <a:lstStyle>
            <a:lvl1pPr marL="0" indent="0" algn="r">
              <a:buNone/>
              <a:defRPr sz="1600" baseline="0"/>
            </a:lvl1pPr>
            <a:lvl3pPr marL="914400" indent="0">
              <a:buNone/>
              <a:defRPr/>
            </a:lvl3pPr>
          </a:lstStyle>
          <a:p>
            <a:pPr lvl="0"/>
            <a:r>
              <a:rPr lang="en-US" dirty="0" smtClean="0"/>
              <a:t>Presenter Title</a:t>
            </a:r>
          </a:p>
        </p:txBody>
      </p:sp>
    </p:spTree>
    <p:extLst>
      <p:ext uri="{BB962C8B-B14F-4D97-AF65-F5344CB8AC3E}">
        <p14:creationId xmlns:p14="http://schemas.microsoft.com/office/powerpoint/2010/main" val="3945457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800100" y="621276"/>
            <a:ext cx="10553699" cy="388854"/>
          </a:xfrm>
          <a:prstGeom prst="rect">
            <a:avLst/>
          </a:prstGeom>
        </p:spPr>
        <p:txBody>
          <a:bodyPr vert="horz" lIns="0" tIns="45720" rIns="0" bIns="45720" rtlCol="0" anchor="b">
            <a:noAutofit/>
          </a:bodyPr>
          <a:lstStyle/>
          <a:p>
            <a:r>
              <a:rPr lang="en-US" smtClean="0"/>
              <a:t>Click to edit Master title style</a:t>
            </a:r>
            <a:endParaRPr lang="en-US" dirty="0"/>
          </a:p>
        </p:txBody>
      </p:sp>
      <p:sp>
        <p:nvSpPr>
          <p:cNvPr id="3" name="Text Placeholder 2"/>
          <p:cNvSpPr>
            <a:spLocks noGrp="1"/>
          </p:cNvSpPr>
          <p:nvPr>
            <p:ph type="body" sz="quarter" idx="13" hasCustomPrompt="1"/>
          </p:nvPr>
        </p:nvSpPr>
        <p:spPr>
          <a:xfrm>
            <a:off x="800100" y="1753496"/>
            <a:ext cx="5219700" cy="291204"/>
          </a:xfrm>
          <a:ln>
            <a:noFill/>
          </a:ln>
        </p:spPr>
        <p:txBody>
          <a:bodyPr>
            <a:noAutofit/>
          </a:bodyPr>
          <a:lstStyle>
            <a:lvl1pPr marL="0" indent="0" algn="ctr">
              <a:buNone/>
              <a:defRPr sz="2400" b="1" baseline="0"/>
            </a:lvl1pPr>
          </a:lstStyle>
          <a:p>
            <a:pPr lvl="0"/>
            <a:r>
              <a:rPr lang="en-US" dirty="0" smtClean="0"/>
              <a:t>Topic 1</a:t>
            </a:r>
            <a:endParaRPr lang="en-US" dirty="0"/>
          </a:p>
        </p:txBody>
      </p:sp>
      <p:cxnSp>
        <p:nvCxnSpPr>
          <p:cNvPr id="12" name="Straight Connector 11"/>
          <p:cNvCxnSpPr/>
          <p:nvPr userDrawn="1"/>
        </p:nvCxnSpPr>
        <p:spPr>
          <a:xfrm>
            <a:off x="800100" y="2168372"/>
            <a:ext cx="5219700" cy="0"/>
          </a:xfrm>
          <a:prstGeom prst="line">
            <a:avLst/>
          </a:prstGeom>
          <a:ln w="76200">
            <a:solidFill>
              <a:srgbClr val="F8BF15"/>
            </a:solidFill>
          </a:ln>
        </p:spPr>
        <p:style>
          <a:lnRef idx="1">
            <a:schemeClr val="accent3"/>
          </a:lnRef>
          <a:fillRef idx="0">
            <a:schemeClr val="accent3"/>
          </a:fillRef>
          <a:effectRef idx="0">
            <a:schemeClr val="accent3"/>
          </a:effectRef>
          <a:fontRef idx="minor">
            <a:schemeClr val="tx1"/>
          </a:fontRef>
        </p:style>
      </p:cxnSp>
      <p:sp>
        <p:nvSpPr>
          <p:cNvPr id="13" name="Content Placeholder 2"/>
          <p:cNvSpPr>
            <a:spLocks noGrp="1"/>
          </p:cNvSpPr>
          <p:nvPr>
            <p:ph sz="half" idx="1"/>
          </p:nvPr>
        </p:nvSpPr>
        <p:spPr>
          <a:xfrm>
            <a:off x="800100" y="2315396"/>
            <a:ext cx="5219700" cy="3856803"/>
          </a:xfrm>
        </p:spPr>
        <p:txBody>
          <a:bodyPr/>
          <a:lstStyle>
            <a:lvl1pPr>
              <a:defRPr sz="2000"/>
            </a:lvl1pPr>
            <a:lvl2pPr marL="685800" indent="-228600">
              <a:defRPr lang="en-US" sz="1800" kern="1200" dirty="0" smtClean="0">
                <a:solidFill>
                  <a:schemeClr val="tx1"/>
                </a:solidFill>
                <a:latin typeface="+mn-lt"/>
                <a:ea typeface="+mn-ea"/>
                <a:cs typeface="+mn-cs"/>
              </a:defRPr>
            </a:lvl2pPr>
            <a:lvl3pPr marL="1143000" indent="-228600">
              <a:defRPr lang="en-US" sz="1600" kern="1200" dirty="0" smtClean="0">
                <a:solidFill>
                  <a:schemeClr val="tx1"/>
                </a:solidFill>
                <a:latin typeface="+mn-lt"/>
                <a:ea typeface="+mn-ea"/>
                <a:cs typeface="+mn-cs"/>
              </a:defRPr>
            </a:lvl3pPr>
            <a:lvl4pPr marL="1600200" indent="-228600">
              <a:defRPr lang="en-US" sz="1400" kern="1200" dirty="0" smtClean="0">
                <a:solidFill>
                  <a:schemeClr val="tx1"/>
                </a:solidFill>
                <a:latin typeface="+mn-lt"/>
                <a:ea typeface="+mn-ea"/>
                <a:cs typeface="+mn-cs"/>
              </a:defRPr>
            </a:lvl4pPr>
            <a:lvl5pPr marL="2057400" indent="-228600">
              <a:defRPr lang="en-US" sz="1200" kern="1200" dirty="0">
                <a:solidFill>
                  <a:schemeClr val="tx1"/>
                </a:solidFill>
                <a:latin typeface="+mn-lt"/>
                <a:ea typeface="+mn-ea"/>
                <a:cs typeface="+mn-c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sz="quarter" idx="14" hasCustomPrompt="1"/>
          </p:nvPr>
        </p:nvSpPr>
        <p:spPr>
          <a:xfrm>
            <a:off x="6178924" y="1753496"/>
            <a:ext cx="5181151" cy="291204"/>
          </a:xfrm>
          <a:ln>
            <a:noFill/>
          </a:ln>
        </p:spPr>
        <p:txBody>
          <a:bodyPr>
            <a:noAutofit/>
          </a:bodyPr>
          <a:lstStyle>
            <a:lvl1pPr marL="0" indent="0" algn="ctr">
              <a:buNone/>
              <a:defRPr sz="2400" b="1" baseline="0"/>
            </a:lvl1pPr>
          </a:lstStyle>
          <a:p>
            <a:pPr lvl="0"/>
            <a:r>
              <a:rPr lang="en-US" dirty="0" smtClean="0"/>
              <a:t>Topic 2</a:t>
            </a:r>
            <a:endParaRPr lang="en-US" dirty="0"/>
          </a:p>
        </p:txBody>
      </p:sp>
      <p:cxnSp>
        <p:nvCxnSpPr>
          <p:cNvPr id="14" name="Straight Connector 13"/>
          <p:cNvCxnSpPr/>
          <p:nvPr userDrawn="1"/>
        </p:nvCxnSpPr>
        <p:spPr>
          <a:xfrm>
            <a:off x="6173526" y="2168372"/>
            <a:ext cx="5181600" cy="0"/>
          </a:xfrm>
          <a:prstGeom prst="line">
            <a:avLst/>
          </a:prstGeom>
          <a:ln w="76200">
            <a:solidFill>
              <a:srgbClr val="F8BF15"/>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half" idx="2"/>
          </p:nvPr>
        </p:nvSpPr>
        <p:spPr>
          <a:xfrm>
            <a:off x="6172200" y="2315396"/>
            <a:ext cx="5181600" cy="3856803"/>
          </a:xfrm>
        </p:spPr>
        <p:txBody>
          <a:bodyPr/>
          <a:lstStyle>
            <a:lvl1pPr>
              <a:defRPr lang="en-US" sz="2000" kern="1200" dirty="0" smtClean="0">
                <a:solidFill>
                  <a:schemeClr val="tx1"/>
                </a:solidFill>
                <a:latin typeface="+mn-lt"/>
                <a:ea typeface="+mn-ea"/>
                <a:cs typeface="+mn-cs"/>
              </a:defRPr>
            </a:lvl1pPr>
            <a:lvl2pPr marL="685800" indent="-228600">
              <a:defRPr lang="en-US" sz="1800" kern="1200" dirty="0" smtClean="0">
                <a:solidFill>
                  <a:schemeClr val="tx1"/>
                </a:solidFill>
                <a:latin typeface="+mn-lt"/>
                <a:ea typeface="+mn-ea"/>
                <a:cs typeface="+mn-cs"/>
              </a:defRPr>
            </a:lvl2pPr>
            <a:lvl3pPr marL="1143000" indent="-228600">
              <a:defRPr lang="en-US" sz="1600" kern="1200" dirty="0" smtClean="0">
                <a:solidFill>
                  <a:schemeClr val="tx1"/>
                </a:solidFill>
                <a:latin typeface="+mn-lt"/>
                <a:ea typeface="+mn-ea"/>
                <a:cs typeface="+mn-cs"/>
              </a:defRPr>
            </a:lvl3pPr>
            <a:lvl4pPr marL="1600200" indent="-228600">
              <a:defRPr lang="en-US" sz="1400" kern="1200" dirty="0" smtClean="0">
                <a:solidFill>
                  <a:schemeClr val="tx1"/>
                </a:solidFill>
                <a:latin typeface="+mn-lt"/>
                <a:ea typeface="+mn-ea"/>
                <a:cs typeface="+mn-cs"/>
              </a:defRPr>
            </a:lvl4pPr>
            <a:lvl5pPr marL="2057400" indent="-228600">
              <a:defRPr lang="en-US" sz="1200" kern="1200" dirty="0">
                <a:solidFill>
                  <a:schemeClr val="tx1"/>
                </a:solidFill>
                <a:latin typeface="+mn-lt"/>
                <a:ea typeface="+mn-ea"/>
                <a:cs typeface="+mn-cs"/>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D8F36-046D-434E-A5C5-5981CDBB4566}" type="slidenum">
              <a:rPr lang="en-US" smtClean="0"/>
              <a:t>‹#›</a:t>
            </a:fld>
            <a:endParaRPr lang="en-US" dirty="0"/>
          </a:p>
        </p:txBody>
      </p:sp>
      <p:sp>
        <p:nvSpPr>
          <p:cNvPr id="5" name="Date Placeholder 4"/>
          <p:cNvSpPr>
            <a:spLocks noGrp="1"/>
          </p:cNvSpPr>
          <p:nvPr>
            <p:ph type="dt" sz="half" idx="10"/>
          </p:nvPr>
        </p:nvSpPr>
        <p:spPr/>
        <p:txBody>
          <a:bodyPr/>
          <a:lstStyle/>
          <a:p>
            <a:fld id="{85954B4B-C9CC-4C6E-A1E1-9B912DA82B09}" type="datetime4">
              <a:rPr lang="en-US" smtClean="0"/>
              <a:t>April 22, 2021</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4044199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Graphic right">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0" y="630621"/>
            <a:ext cx="6019799" cy="388854"/>
          </a:xfrm>
          <a:prstGeom prst="rect">
            <a:avLst/>
          </a:prstGeom>
        </p:spPr>
        <p:txBody>
          <a:bodyPr vert="horz" lIns="0" tIns="45720" rIns="91440" bIns="45720" rtlCol="0" anchor="b">
            <a:noAutofit/>
          </a:bodyPr>
          <a:lstStyle>
            <a:lvl1pPr algn="ctr">
              <a:defRPr baseline="0">
                <a:solidFill>
                  <a:schemeClr val="tx1"/>
                </a:solidFill>
              </a:defRPr>
            </a:lvl1pPr>
          </a:lstStyle>
          <a:p>
            <a:r>
              <a:rPr lang="en-US" dirty="0" smtClean="0"/>
              <a:t>Enter slide title</a:t>
            </a:r>
            <a:endParaRPr lang="en-US" dirty="0"/>
          </a:p>
        </p:txBody>
      </p:sp>
      <p:sp>
        <p:nvSpPr>
          <p:cNvPr id="20" name="Text Placeholder 2"/>
          <p:cNvSpPr>
            <a:spLocks noGrp="1"/>
          </p:cNvSpPr>
          <p:nvPr>
            <p:ph type="body" idx="1" hasCustomPrompt="1"/>
          </p:nvPr>
        </p:nvSpPr>
        <p:spPr>
          <a:xfrm>
            <a:off x="624366" y="1663592"/>
            <a:ext cx="4813589" cy="484492"/>
          </a:xfrm>
          <a:noFill/>
        </p:spPr>
        <p:txBody>
          <a:bodyPr lIns="182880" tIns="0" rIns="182880" bIns="0" anchor="b"/>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of Textbox here</a:t>
            </a:r>
          </a:p>
        </p:txBody>
      </p:sp>
      <p:sp>
        <p:nvSpPr>
          <p:cNvPr id="18" name="Content Placeholder 3"/>
          <p:cNvSpPr>
            <a:spLocks noGrp="1"/>
          </p:cNvSpPr>
          <p:nvPr>
            <p:ph sz="half" idx="2"/>
          </p:nvPr>
        </p:nvSpPr>
        <p:spPr>
          <a:xfrm>
            <a:off x="624366" y="2241937"/>
            <a:ext cx="4813589" cy="3705639"/>
          </a:xfrm>
        </p:spPr>
        <p:txBody>
          <a:bodyPr lIns="182880" tIns="182880" rIns="182880" bIns="182880"/>
          <a:lstStyle>
            <a:lvl1pPr>
              <a:defRPr sz="2000"/>
            </a:lvl1pPr>
            <a:lvl2pPr marL="685800" indent="-228600">
              <a:buFont typeface="Wingdings" panose="05000000000000000000" pitchFamily="2" charset="2"/>
              <a:buChar char="§"/>
              <a:defRPr sz="1800"/>
            </a:lvl2pPr>
            <a:lvl3pPr marL="1143000" indent="-228600">
              <a:buFont typeface="Calibri" panose="020F0502020204030204" pitchFamily="34" charset="0"/>
              <a:buChar char="−"/>
              <a:defRPr sz="1600"/>
            </a:lvl3pPr>
            <a:lvl4pPr>
              <a:defRPr sz="14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5"/>
          <p:cNvSpPr>
            <a:spLocks noGrp="1"/>
          </p:cNvSpPr>
          <p:nvPr>
            <p:ph sz="quarter" idx="4"/>
          </p:nvPr>
        </p:nvSpPr>
        <p:spPr>
          <a:xfrm>
            <a:off x="6530004" y="1663593"/>
            <a:ext cx="5183188" cy="4156182"/>
          </a:xfrm>
        </p:spPr>
        <p:txBody>
          <a:bodyPr lIns="182880" tIns="182880" rIns="182880" bIns="182880"/>
          <a:lstStyle>
            <a:lvl1pPr>
              <a:defRPr lang="en-US" sz="2000" kern="120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lang="en-US" sz="1800" kern="1200" dirty="0" smtClean="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lang="en-US" sz="1600" kern="1200" dirty="0" smtClean="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bg1"/>
                </a:solidFill>
                <a:latin typeface="+mn-lt"/>
                <a:ea typeface="+mn-ea"/>
                <a:cs typeface="+mn-c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7D8F36-046D-434E-A5C5-5981CDBB4566}" type="slidenum">
              <a:rPr lang="en-US" smtClean="0"/>
              <a:t>‹#›</a:t>
            </a:fld>
            <a:endParaRPr lang="en-US" dirty="0"/>
          </a:p>
        </p:txBody>
      </p:sp>
      <p:sp>
        <p:nvSpPr>
          <p:cNvPr id="7" name="Date Placeholder 6"/>
          <p:cNvSpPr>
            <a:spLocks noGrp="1"/>
          </p:cNvSpPr>
          <p:nvPr>
            <p:ph type="dt" sz="half" idx="10"/>
          </p:nvPr>
        </p:nvSpPr>
        <p:spPr/>
        <p:txBody>
          <a:bodyPr/>
          <a:lstStyle>
            <a:lvl1pPr>
              <a:defRPr>
                <a:solidFill>
                  <a:schemeClr val="tx1"/>
                </a:solidFill>
              </a:defRPr>
            </a:lvl1pPr>
          </a:lstStyle>
          <a:p>
            <a:fld id="{72C0E793-E976-4B00-B0EE-29FBA40C7A66}" type="datetime4">
              <a:rPr lang="en-US" smtClean="0"/>
              <a:t>April 22, 2021</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cxnSp>
        <p:nvCxnSpPr>
          <p:cNvPr id="12" name="Straight Connector 11"/>
          <p:cNvCxnSpPr/>
          <p:nvPr userDrawn="1"/>
        </p:nvCxnSpPr>
        <p:spPr>
          <a:xfrm>
            <a:off x="6530004" y="5947576"/>
            <a:ext cx="5181600" cy="0"/>
          </a:xfrm>
          <a:prstGeom prst="line">
            <a:avLst/>
          </a:prstGeom>
          <a:ln w="76200">
            <a:solidFill>
              <a:srgbClr val="F8BF15"/>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284097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D8A3-5FA0-4896-871F-30B22E47CD83}" type="datetime4">
              <a:rPr lang="en-US" smtClean="0"/>
              <a:t>April 22, 2021</a:t>
            </a:fld>
            <a:endParaRPr lang="en-US" dirty="0"/>
          </a:p>
        </p:txBody>
      </p:sp>
      <p:sp>
        <p:nvSpPr>
          <p:cNvPr id="6" name="Slide Number Placeholder 5"/>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37D8F36-046D-434E-A5C5-5981CDBB4566}" type="slidenum">
              <a:rPr lang="en-US" smtClean="0"/>
              <a:pPr/>
              <a:t>‹#›</a:t>
            </a:fld>
            <a:endParaRPr lang="en-US" dirty="0"/>
          </a:p>
        </p:txBody>
      </p:sp>
      <p:sp>
        <p:nvSpPr>
          <p:cNvPr id="5" name="Footer Placeholder 4"/>
          <p:cNvSpPr>
            <a:spLocks noGrp="1"/>
          </p:cNvSpPr>
          <p:nvPr>
            <p:ph type="ftr" sz="quarter" idx="3"/>
          </p:nvPr>
        </p:nvSpPr>
        <p:spPr>
          <a:xfrm>
            <a:off x="2380343" y="6356350"/>
            <a:ext cx="1756228" cy="365125"/>
          </a:xfrm>
          <a:prstGeom prst="rect">
            <a:avLst/>
          </a:prstGeom>
        </p:spPr>
        <p:txBody>
          <a:bodyPr vert="horz" lIns="91440" tIns="45720" rIns="0" bIns="45720" rtlCol="0" anchor="ctr"/>
          <a:lstStyle>
            <a:lvl1pPr algn="l">
              <a:defRPr sz="1200">
                <a:solidFill>
                  <a:schemeClr val="tx1">
                    <a:tint val="75000"/>
                  </a:schemeClr>
                </a:solidFill>
              </a:defRPr>
            </a:lvl1pPr>
          </a:lstStyle>
          <a:p>
            <a:endParaRPr lang="en-US" dirty="0"/>
          </a:p>
        </p:txBody>
      </p:sp>
      <p:sp>
        <p:nvSpPr>
          <p:cNvPr id="14" name="Title Placeholder 1"/>
          <p:cNvSpPr>
            <a:spLocks noGrp="1"/>
          </p:cNvSpPr>
          <p:nvPr>
            <p:ph type="title"/>
          </p:nvPr>
        </p:nvSpPr>
        <p:spPr>
          <a:xfrm>
            <a:off x="800100" y="621276"/>
            <a:ext cx="10553699" cy="388854"/>
          </a:xfrm>
          <a:prstGeom prst="rect">
            <a:avLst/>
          </a:prstGeom>
        </p:spPr>
        <p:txBody>
          <a:bodyPr vert="horz" lIns="0" tIns="45720" rIns="0" bIns="45720" rtlCol="0" anchor="b">
            <a:noAutofit/>
          </a:bodyPr>
          <a:lstStyle/>
          <a:p>
            <a:r>
              <a:rPr lang="en-US" dirty="0" smtClean="0"/>
              <a:t>Enter webinar Name here</a:t>
            </a:r>
            <a:endParaRPr lang="en-US" dirty="0"/>
          </a:p>
        </p:txBody>
      </p:sp>
      <p:sp>
        <p:nvSpPr>
          <p:cNvPr id="15" name="Text Placeholder 2"/>
          <p:cNvSpPr>
            <a:spLocks noGrp="1"/>
          </p:cNvSpPr>
          <p:nvPr>
            <p:ph type="body" idx="1"/>
          </p:nvPr>
        </p:nvSpPr>
        <p:spPr>
          <a:xfrm>
            <a:off x="800101" y="1693628"/>
            <a:ext cx="10553699" cy="4478572"/>
          </a:xfrm>
          <a:prstGeom prst="rect">
            <a:avLst/>
          </a:prstGeom>
          <a:ln>
            <a:noFill/>
          </a:ln>
        </p:spPr>
        <p:txBody>
          <a:bodyPr vert="horz" lIns="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54149" y="6283354"/>
            <a:ext cx="1913026" cy="524311"/>
          </a:xfrm>
          <a:prstGeom prst="rect">
            <a:avLst/>
          </a:prstGeom>
        </p:spPr>
      </p:pic>
    </p:spTree>
    <p:extLst>
      <p:ext uri="{BB962C8B-B14F-4D97-AF65-F5344CB8AC3E}">
        <p14:creationId xmlns:p14="http://schemas.microsoft.com/office/powerpoint/2010/main" val="330336858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89" r:id="rId4"/>
    <p:sldLayoutId id="2147483650" r:id="rId5"/>
    <p:sldLayoutId id="2147483651" r:id="rId6"/>
    <p:sldLayoutId id="2147483692" r:id="rId7"/>
    <p:sldLayoutId id="2147483652" r:id="rId8"/>
    <p:sldLayoutId id="2147483697" r:id="rId9"/>
    <p:sldLayoutId id="2147483698" r:id="rId10"/>
    <p:sldLayoutId id="2147483653" r:id="rId11"/>
    <p:sldLayoutId id="2147483654" r:id="rId12"/>
    <p:sldLayoutId id="2147483655" r:id="rId13"/>
    <p:sldLayoutId id="2147483695" r:id="rId14"/>
    <p:sldLayoutId id="2147483688" r:id="rId15"/>
    <p:sldLayoutId id="2147483660" r:id="rId16"/>
    <p:sldLayoutId id="2147483661" r:id="rId17"/>
    <p:sldLayoutId id="2147483699" r:id="rId18"/>
    <p:sldLayoutId id="2147483663" r:id="rId19"/>
    <p:sldLayoutId id="2147483696" r:id="rId20"/>
    <p:sldLayoutId id="2147483684" r:id="rId21"/>
    <p:sldLayoutId id="2147483685" r:id="rId22"/>
    <p:sldLayoutId id="2147483686" r:id="rId23"/>
    <p:sldLayoutId id="2147483687" r:id="rId24"/>
    <p:sldLayoutId id="2147483665" r:id="rId25"/>
    <p:sldLayoutId id="2147483693" r:id="rId26"/>
    <p:sldLayoutId id="2147483694" r:id="rId27"/>
    <p:sldLayoutId id="2147483700" r:id="rId28"/>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cap="all" baseline="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7152" userDrawn="1">
          <p15:clr>
            <a:srgbClr val="F26B43"/>
          </p15:clr>
        </p15:guide>
        <p15:guide id="3" pos="2112" userDrawn="1">
          <p15:clr>
            <a:srgbClr val="F26B43"/>
          </p15:clr>
        </p15:guide>
        <p15:guide id="4" pos="3840" userDrawn="1">
          <p15:clr>
            <a:srgbClr val="F26B43"/>
          </p15:clr>
        </p15:guide>
        <p15:guide id="5" pos="5568" userDrawn="1">
          <p15:clr>
            <a:srgbClr val="F26B43"/>
          </p15:clr>
        </p15:guide>
        <p15:guide id="6" pos="504" userDrawn="1">
          <p15:clr>
            <a:srgbClr val="F26B43"/>
          </p15:clr>
        </p15:guide>
        <p15:guide id="7" orient="horz" pos="1536" userDrawn="1">
          <p15:clr>
            <a:srgbClr val="F26B43"/>
          </p15:clr>
        </p15:guide>
        <p15:guide id="8" orient="horz" pos="3888" userDrawn="1">
          <p15:clr>
            <a:srgbClr val="F26B43"/>
          </p15:clr>
        </p15:guide>
        <p15:guide id="9" orient="horz" pos="1320" userDrawn="1">
          <p15:clr>
            <a:srgbClr val="F26B43"/>
          </p15:clr>
        </p15:guide>
        <p15:guide id="10" orient="horz" pos="552" userDrawn="1">
          <p15:clr>
            <a:srgbClr val="F26B43"/>
          </p15:clr>
        </p15:guide>
        <p15:guide id="11"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9.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Merit </a:t>
            </a:r>
            <a:r>
              <a:rPr lang="en-US" dirty="0" smtClean="0"/>
              <a:t>2021 </a:t>
            </a:r>
            <a:r>
              <a:rPr lang="en-US" dirty="0"/>
              <a:t>Preview</a:t>
            </a:r>
          </a:p>
        </p:txBody>
      </p:sp>
      <p:sp>
        <p:nvSpPr>
          <p:cNvPr id="11" name="Text Placeholder 10"/>
          <p:cNvSpPr>
            <a:spLocks noGrp="1"/>
          </p:cNvSpPr>
          <p:nvPr>
            <p:ph type="body" sz="quarter" idx="16"/>
          </p:nvPr>
        </p:nvSpPr>
        <p:spPr/>
        <p:txBody>
          <a:bodyPr/>
          <a:lstStyle/>
          <a:p>
            <a:r>
              <a:rPr lang="en-US" dirty="0"/>
              <a:t>Sri Kamarthi</a:t>
            </a:r>
          </a:p>
          <a:p>
            <a:endParaRPr lang="en-US" dirty="0"/>
          </a:p>
        </p:txBody>
      </p:sp>
      <p:sp>
        <p:nvSpPr>
          <p:cNvPr id="12" name="Text Placeholder 11"/>
          <p:cNvSpPr>
            <a:spLocks noGrp="1"/>
          </p:cNvSpPr>
          <p:nvPr>
            <p:ph type="body" sz="quarter" idx="15"/>
          </p:nvPr>
        </p:nvSpPr>
        <p:spPr/>
        <p:txBody>
          <a:bodyPr/>
          <a:lstStyle/>
          <a:p>
            <a:r>
              <a:rPr lang="en-US" dirty="0"/>
              <a:t>Associate </a:t>
            </a:r>
            <a:r>
              <a:rPr lang="en-US" dirty="0" smtClean="0"/>
              <a:t>Director</a:t>
            </a:r>
            <a:endParaRPr lang="en-US" dirty="0"/>
          </a:p>
        </p:txBody>
      </p:sp>
      <p:sp>
        <p:nvSpPr>
          <p:cNvPr id="6" name="Text Placeholder 5"/>
          <p:cNvSpPr>
            <a:spLocks noGrp="1"/>
          </p:cNvSpPr>
          <p:nvPr>
            <p:ph type="body" sz="quarter" idx="20"/>
          </p:nvPr>
        </p:nvSpPr>
        <p:spPr/>
        <p:txBody>
          <a:bodyPr/>
          <a:lstStyle/>
          <a:p>
            <a:pPr marL="0" indent="0">
              <a:buNone/>
            </a:pPr>
            <a:r>
              <a:rPr lang="en-US" dirty="0" smtClean="0"/>
              <a:t>April 2021</a:t>
            </a:r>
            <a:endParaRPr lang="en-US" dirty="0"/>
          </a:p>
        </p:txBody>
      </p:sp>
      <p:sp>
        <p:nvSpPr>
          <p:cNvPr id="7" name="Picture Placeholder 6" descr="null" title="null"/>
          <p:cNvSpPr>
            <a:spLocks noGrp="1"/>
          </p:cNvSpPr>
          <p:nvPr>
            <p:ph type="pic" sz="quarter" idx="14"/>
          </p:nvPr>
        </p:nvSpPr>
        <p:spPr>
          <a:ln>
            <a:noFill/>
          </a:ln>
        </p:spPr>
      </p:sp>
      <p:pic>
        <p:nvPicPr>
          <p:cNvPr id="8" name="Picture 7" descr="image of Sri Kamarthi, Associate Director" title="image of Sri Kamarthi, Associate Director"/>
          <p:cNvPicPr>
            <a:picLocks noChangeAspect="1"/>
          </p:cNvPicPr>
          <p:nvPr/>
        </p:nvPicPr>
        <p:blipFill>
          <a:blip r:embed="rId3"/>
          <a:stretch>
            <a:fillRect/>
          </a:stretch>
        </p:blipFill>
        <p:spPr>
          <a:xfrm>
            <a:off x="730053" y="3215198"/>
            <a:ext cx="1889924" cy="1902117"/>
          </a:xfrm>
          <a:prstGeom prst="rect">
            <a:avLst/>
          </a:prstGeom>
        </p:spPr>
      </p:pic>
      <p:sp>
        <p:nvSpPr>
          <p:cNvPr id="3" name="Date Placeholder 2"/>
          <p:cNvSpPr>
            <a:spLocks noGrp="1"/>
          </p:cNvSpPr>
          <p:nvPr>
            <p:ph type="dt" sz="half" idx="21"/>
          </p:nvPr>
        </p:nvSpPr>
        <p:spPr/>
        <p:txBody>
          <a:bodyPr/>
          <a:lstStyle/>
          <a:p>
            <a:fld id="{68D8AE4C-D47A-4723-8DF5-85A01BFDBF97}" type="datetime4">
              <a:rPr lang="en-US" smtClean="0"/>
              <a:t>April 22, 2021</a:t>
            </a:fld>
            <a:endParaRPr lang="en-US" dirty="0"/>
          </a:p>
        </p:txBody>
      </p:sp>
      <p:sp>
        <p:nvSpPr>
          <p:cNvPr id="4" name="Slide Number Placeholder 3"/>
          <p:cNvSpPr>
            <a:spLocks noGrp="1"/>
          </p:cNvSpPr>
          <p:nvPr>
            <p:ph type="sldNum" sz="quarter" idx="23"/>
          </p:nvPr>
        </p:nvSpPr>
        <p:spPr/>
        <p:txBody>
          <a:bodyPr/>
          <a:lstStyle/>
          <a:p>
            <a:fld id="{C37D8F36-046D-434E-A5C5-5981CDBB4566}" type="slidenum">
              <a:rPr lang="en-US" smtClean="0"/>
              <a:pPr/>
              <a:t>1</a:t>
            </a:fld>
            <a:endParaRPr lang="en-US" dirty="0"/>
          </a:p>
        </p:txBody>
      </p:sp>
    </p:spTree>
    <p:custDataLst>
      <p:tags r:id="rId1"/>
    </p:custDataLst>
    <p:extLst>
      <p:ext uri="{BB962C8B-B14F-4D97-AF65-F5344CB8AC3E}">
        <p14:creationId xmlns:p14="http://schemas.microsoft.com/office/powerpoint/2010/main" val="2197609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Merit Dashboard</a:t>
            </a:r>
          </a:p>
        </p:txBody>
      </p:sp>
      <p:sp>
        <p:nvSpPr>
          <p:cNvPr id="15" name="Content Placeholder 14"/>
          <p:cNvSpPr>
            <a:spLocks noGrp="1"/>
          </p:cNvSpPr>
          <p:nvPr>
            <p:ph idx="4294967295"/>
          </p:nvPr>
        </p:nvSpPr>
        <p:spPr>
          <a:xfrm>
            <a:off x="800100" y="1676400"/>
            <a:ext cx="10214263" cy="4281055"/>
          </a:xfrm>
        </p:spPr>
        <p:txBody>
          <a:bodyPr>
            <a:normAutofit/>
          </a:bodyPr>
          <a:lstStyle/>
          <a:p>
            <a:r>
              <a:rPr lang="en-US" dirty="0"/>
              <a:t>Merit Partners will have access to a Merit Dashboard as a one-stop-shop for</a:t>
            </a:r>
          </a:p>
          <a:p>
            <a:pPr lvl="1"/>
            <a:r>
              <a:rPr lang="en-US" dirty="0"/>
              <a:t>Merit related tasks</a:t>
            </a:r>
          </a:p>
          <a:p>
            <a:pPr lvl="1"/>
            <a:r>
              <a:rPr lang="en-US" dirty="0"/>
              <a:t>Merit Reports</a:t>
            </a:r>
          </a:p>
          <a:p>
            <a:pPr lvl="1"/>
            <a:r>
              <a:rPr lang="en-US" dirty="0"/>
              <a:t>Links to training materials</a:t>
            </a:r>
          </a:p>
        </p:txBody>
      </p:sp>
      <p:pic>
        <p:nvPicPr>
          <p:cNvPr id="5" name="Picture 4" title="merit dashboard"/>
          <p:cNvPicPr>
            <a:picLocks noChangeAspect="1"/>
          </p:cNvPicPr>
          <p:nvPr/>
        </p:nvPicPr>
        <p:blipFill>
          <a:blip r:embed="rId3"/>
          <a:stretch>
            <a:fillRect/>
          </a:stretch>
        </p:blipFill>
        <p:spPr>
          <a:xfrm>
            <a:off x="2460821" y="2450657"/>
            <a:ext cx="7498595" cy="3633798"/>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0"/>
          </p:nvPr>
        </p:nvSpPr>
        <p:spPr/>
        <p:txBody>
          <a:bodyPr/>
          <a:lstStyle/>
          <a:p>
            <a:fld id="{73AF9F39-0B22-4C5B-9FBD-273823CE706A}"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10</a:t>
            </a:fld>
            <a:endParaRPr lang="en-US" dirty="0"/>
          </a:p>
        </p:txBody>
      </p:sp>
    </p:spTree>
    <p:custDataLst>
      <p:tags r:id="rId1"/>
    </p:custDataLst>
    <p:extLst>
      <p:ext uri="{BB962C8B-B14F-4D97-AF65-F5344CB8AC3E}">
        <p14:creationId xmlns:p14="http://schemas.microsoft.com/office/powerpoint/2010/main" val="190704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Merit Process Improvements</a:t>
            </a:r>
          </a:p>
        </p:txBody>
      </p:sp>
      <p:sp>
        <p:nvSpPr>
          <p:cNvPr id="2" name="Date Placeholder 1"/>
          <p:cNvSpPr>
            <a:spLocks noGrp="1"/>
          </p:cNvSpPr>
          <p:nvPr>
            <p:ph type="dt" sz="half" idx="10"/>
          </p:nvPr>
        </p:nvSpPr>
        <p:spPr/>
        <p:txBody>
          <a:bodyPr/>
          <a:lstStyle/>
          <a:p>
            <a:fld id="{0C3C748B-556F-4BD3-888E-50ED79FA35C7}"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11</a:t>
            </a:fld>
            <a:endParaRPr lang="en-US" dirty="0"/>
          </a:p>
        </p:txBody>
      </p:sp>
    </p:spTree>
    <p:custDataLst>
      <p:tags r:id="rId1"/>
    </p:custDataLst>
    <p:extLst>
      <p:ext uri="{BB962C8B-B14F-4D97-AF65-F5344CB8AC3E}">
        <p14:creationId xmlns:p14="http://schemas.microsoft.com/office/powerpoint/2010/main" val="2373594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EIB upload to workday</a:t>
            </a:r>
            <a:endParaRPr lang="en-US" dirty="0"/>
          </a:p>
        </p:txBody>
      </p:sp>
      <p:sp>
        <p:nvSpPr>
          <p:cNvPr id="15" name="Content Placeholder 14"/>
          <p:cNvSpPr>
            <a:spLocks noGrp="1"/>
          </p:cNvSpPr>
          <p:nvPr>
            <p:ph idx="4294967295"/>
          </p:nvPr>
        </p:nvSpPr>
        <p:spPr>
          <a:xfrm>
            <a:off x="800100" y="1676400"/>
            <a:ext cx="10214263" cy="4281055"/>
          </a:xfrm>
        </p:spPr>
        <p:txBody>
          <a:bodyPr>
            <a:normAutofit/>
          </a:bodyPr>
          <a:lstStyle/>
          <a:p>
            <a:r>
              <a:rPr lang="en-US" dirty="0" smtClean="0"/>
              <a:t>EIB files for members who will be moving awards from Position Budgeting Application(PBA) to Workday will be created using ADLOC instead of Position ID Workstation</a:t>
            </a:r>
          </a:p>
          <a:p>
            <a:pPr lvl="1"/>
            <a:r>
              <a:rPr lang="en-US" dirty="0"/>
              <a:t>H</a:t>
            </a:r>
            <a:r>
              <a:rPr lang="en-US" dirty="0" smtClean="0"/>
              <a:t>elps to segregate Employees to match Merit Plan in Workday and makes sure that they are in the correct EIB file</a:t>
            </a:r>
          </a:p>
          <a:p>
            <a:pPr lvl="1"/>
            <a:r>
              <a:rPr lang="en-US" dirty="0" smtClean="0"/>
              <a:t>Reduces errors and missing award amounts during EIB load</a:t>
            </a:r>
            <a:endParaRPr lang="en-US" dirty="0"/>
          </a:p>
        </p:txBody>
      </p:sp>
      <p:pic>
        <p:nvPicPr>
          <p:cNvPr id="2" name="Picture 1" title="Job Detai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927" y="3377051"/>
            <a:ext cx="5448608" cy="2867689"/>
          </a:xfrm>
          <a:prstGeom prst="rect">
            <a:avLst/>
          </a:prstGeom>
          <a:effectLst>
            <a:outerShdw blurRad="63500" sx="102000" sy="102000" algn="ctr" rotWithShape="0">
              <a:prstClr val="black">
                <a:alpha val="40000"/>
              </a:prstClr>
            </a:outerShdw>
          </a:effectLst>
        </p:spPr>
      </p:pic>
      <p:sp>
        <p:nvSpPr>
          <p:cNvPr id="3" name="Date Placeholder 2"/>
          <p:cNvSpPr>
            <a:spLocks noGrp="1"/>
          </p:cNvSpPr>
          <p:nvPr>
            <p:ph type="dt" sz="half" idx="10"/>
          </p:nvPr>
        </p:nvSpPr>
        <p:spPr/>
        <p:txBody>
          <a:bodyPr/>
          <a:lstStyle/>
          <a:p>
            <a:fld id="{07C90ECE-F73D-46C5-9143-16C8D002749B}" type="datetime4">
              <a:rPr lang="en-US" smtClean="0"/>
              <a:t>April 22, 2021</a:t>
            </a:fld>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12</a:t>
            </a:fld>
            <a:endParaRPr lang="en-US" dirty="0"/>
          </a:p>
        </p:txBody>
      </p:sp>
    </p:spTree>
    <p:custDataLst>
      <p:tags r:id="rId1"/>
    </p:custDataLst>
    <p:extLst>
      <p:ext uri="{BB962C8B-B14F-4D97-AF65-F5344CB8AC3E}">
        <p14:creationId xmlns:p14="http://schemas.microsoft.com/office/powerpoint/2010/main" val="1551111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Customized merit statement</a:t>
            </a:r>
            <a:endParaRPr lang="en-US" dirty="0"/>
          </a:p>
        </p:txBody>
      </p:sp>
      <p:sp>
        <p:nvSpPr>
          <p:cNvPr id="15" name="Content Placeholder 14"/>
          <p:cNvSpPr>
            <a:spLocks noGrp="1"/>
          </p:cNvSpPr>
          <p:nvPr>
            <p:ph idx="4294967295"/>
          </p:nvPr>
        </p:nvSpPr>
        <p:spPr>
          <a:xfrm>
            <a:off x="880743" y="1806981"/>
            <a:ext cx="10214263" cy="3069820"/>
          </a:xfrm>
        </p:spPr>
        <p:txBody>
          <a:bodyPr>
            <a:normAutofit/>
          </a:bodyPr>
          <a:lstStyle/>
          <a:p>
            <a:r>
              <a:rPr lang="en-US" dirty="0" smtClean="0"/>
              <a:t>Merit Statement generated from Workday can now be customized to include monthly rate for salaried employees and hourly rate for biweekly paid employees</a:t>
            </a:r>
          </a:p>
          <a:p>
            <a:pPr lvl="1"/>
            <a:r>
              <a:rPr lang="en-US" sz="2000" dirty="0" smtClean="0"/>
              <a:t>Personalized text can be added based on the award types received by the employee</a:t>
            </a:r>
          </a:p>
          <a:p>
            <a:pPr lvl="1"/>
            <a:r>
              <a:rPr lang="en-US" sz="2000" dirty="0" smtClean="0"/>
              <a:t>Reduces the manual effort of preparing merit statement for each employee</a:t>
            </a:r>
            <a:endParaRPr lang="en-US" sz="2000" dirty="0"/>
          </a:p>
          <a:p>
            <a:r>
              <a:rPr lang="en-US" b="1" dirty="0" smtClean="0"/>
              <a:t>IMPORTANT:</a:t>
            </a:r>
            <a:r>
              <a:rPr lang="en-US" dirty="0" smtClean="0"/>
              <a:t> Customized </a:t>
            </a:r>
            <a:r>
              <a:rPr lang="en-US" dirty="0"/>
              <a:t>Merit Statement will be same for all system members. Personalized text and format will be finalized after discussions with the Merit Working Group </a:t>
            </a:r>
            <a:r>
              <a:rPr lang="en-US" dirty="0" smtClean="0"/>
              <a:t>members</a:t>
            </a:r>
          </a:p>
          <a:p>
            <a:r>
              <a:rPr lang="en-US" dirty="0"/>
              <a:t>Merit Statement generated from Workday can only be used if the merit process is launched and completed in </a:t>
            </a:r>
            <a:r>
              <a:rPr lang="en-US" dirty="0" smtClean="0"/>
              <a:t>Workday</a:t>
            </a:r>
            <a:endParaRPr lang="en-US" dirty="0"/>
          </a:p>
          <a:p>
            <a:endParaRPr lang="en-US" dirty="0"/>
          </a:p>
        </p:txBody>
      </p:sp>
      <p:sp>
        <p:nvSpPr>
          <p:cNvPr id="2" name="Date Placeholder 1"/>
          <p:cNvSpPr>
            <a:spLocks noGrp="1"/>
          </p:cNvSpPr>
          <p:nvPr>
            <p:ph type="dt" sz="half" idx="10"/>
          </p:nvPr>
        </p:nvSpPr>
        <p:spPr/>
        <p:txBody>
          <a:bodyPr/>
          <a:lstStyle/>
          <a:p>
            <a:fld id="{9DE84B52-35E7-4DA2-8F20-9AFE91EED430}"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13</a:t>
            </a:fld>
            <a:endParaRPr lang="en-US" dirty="0"/>
          </a:p>
        </p:txBody>
      </p:sp>
    </p:spTree>
    <p:custDataLst>
      <p:tags r:id="rId1"/>
    </p:custDataLst>
    <p:extLst>
      <p:ext uri="{BB962C8B-B14F-4D97-AF65-F5344CB8AC3E}">
        <p14:creationId xmlns:p14="http://schemas.microsoft.com/office/powerpoint/2010/main" val="3670920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Customized merit statement - preview</a:t>
            </a:r>
            <a:endParaRPr lang="en-US" dirty="0"/>
          </a:p>
        </p:txBody>
      </p:sp>
      <p:sp>
        <p:nvSpPr>
          <p:cNvPr id="5" name="Content Placeholder 2"/>
          <p:cNvSpPr txBox="1">
            <a:spLocks/>
          </p:cNvSpPr>
          <p:nvPr/>
        </p:nvSpPr>
        <p:spPr>
          <a:xfrm>
            <a:off x="7245178" y="1940663"/>
            <a:ext cx="4308391" cy="3485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56"/>
              </a:spcAft>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56"/>
              </a:spcAft>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56"/>
              </a:spcAft>
              <a:buFont typeface="Arial" panose="020B0604020202020204" pitchFamily="34" charset="0"/>
              <a:buChar char="–"/>
              <a:defRPr sz="1600" kern="1200">
                <a:solidFill>
                  <a:srgbClr val="33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56"/>
              </a:spcAft>
              <a:buFont typeface="Arial" panose="020B0604020202020204" pitchFamily="34" charset="0"/>
              <a:buChar char="»"/>
              <a:defRPr sz="1600" kern="1200">
                <a:solidFill>
                  <a:srgbClr val="33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US" sz="2000" dirty="0" smtClean="0">
                <a:solidFill>
                  <a:schemeClr val="tx1"/>
                </a:solidFill>
                <a:latin typeface="+mn-lt"/>
              </a:rPr>
              <a:t>New final monthly or hourly rate will be displayed based on the pay rate type of the Employee</a:t>
            </a:r>
          </a:p>
          <a:p>
            <a:pPr>
              <a:spcAft>
                <a:spcPts val="1200"/>
              </a:spcAft>
            </a:pPr>
            <a:r>
              <a:rPr lang="en-US" sz="2000" dirty="0" smtClean="0">
                <a:solidFill>
                  <a:schemeClr val="tx1"/>
                </a:solidFill>
                <a:latin typeface="+mn-lt"/>
              </a:rPr>
              <a:t>All three award types are displayed in a table in the order of Merit, Additional Adjustment and Promotion</a:t>
            </a:r>
          </a:p>
          <a:p>
            <a:r>
              <a:rPr lang="en-US" sz="2000" dirty="0" smtClean="0">
                <a:solidFill>
                  <a:schemeClr val="tx1"/>
                </a:solidFill>
                <a:latin typeface="+mn-lt"/>
              </a:rPr>
              <a:t>If the Employee receives a one-time lump sum payment, that award can also be displayed</a:t>
            </a:r>
            <a:endParaRPr lang="en-US" sz="2000" dirty="0">
              <a:solidFill>
                <a:schemeClr val="tx1"/>
              </a:solidFill>
              <a:latin typeface="+mn-lt"/>
            </a:endParaRPr>
          </a:p>
        </p:txBody>
      </p:sp>
      <p:sp>
        <p:nvSpPr>
          <p:cNvPr id="3" name="Date Placeholder 2"/>
          <p:cNvSpPr>
            <a:spLocks noGrp="1"/>
          </p:cNvSpPr>
          <p:nvPr>
            <p:ph type="dt" sz="half" idx="10"/>
          </p:nvPr>
        </p:nvSpPr>
        <p:spPr/>
        <p:txBody>
          <a:bodyPr/>
          <a:lstStyle/>
          <a:p>
            <a:fld id="{876F4C23-88A3-447B-98B4-D58E68FD8A7A}" type="datetime4">
              <a:rPr lang="en-US" smtClean="0"/>
              <a:t>April 22, 2021</a:t>
            </a:fld>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14</a:t>
            </a:fld>
            <a:endParaRPr lang="en-US" dirty="0"/>
          </a:p>
        </p:txBody>
      </p:sp>
      <p:pic>
        <p:nvPicPr>
          <p:cNvPr id="6" name="Picture 5" title="Merit Statement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4" y="1378478"/>
            <a:ext cx="5142857" cy="4609524"/>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889599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Merit partner role</a:t>
            </a:r>
            <a:endParaRPr lang="en-US" dirty="0"/>
          </a:p>
        </p:txBody>
      </p:sp>
      <p:sp>
        <p:nvSpPr>
          <p:cNvPr id="15" name="Content Placeholder 14"/>
          <p:cNvSpPr>
            <a:spLocks noGrp="1"/>
          </p:cNvSpPr>
          <p:nvPr>
            <p:ph idx="4294967295"/>
          </p:nvPr>
        </p:nvSpPr>
        <p:spPr>
          <a:xfrm>
            <a:off x="800100" y="1676400"/>
            <a:ext cx="10214263" cy="4281055"/>
          </a:xfrm>
        </p:spPr>
        <p:txBody>
          <a:bodyPr>
            <a:normAutofit/>
          </a:bodyPr>
          <a:lstStyle/>
          <a:p>
            <a:r>
              <a:rPr lang="en-US" dirty="0" smtClean="0"/>
              <a:t>Merit Partner role has now been improved by restricting access only to the assigned supervisory organizations</a:t>
            </a:r>
          </a:p>
          <a:p>
            <a:r>
              <a:rPr lang="en-US" dirty="0" smtClean="0"/>
              <a:t>The </a:t>
            </a:r>
            <a:r>
              <a:rPr lang="en-US" dirty="0"/>
              <a:t>Merit Partner role can be assigned at a different levels (Vice President, college, </a:t>
            </a:r>
            <a:r>
              <a:rPr lang="en-US" dirty="0" smtClean="0"/>
              <a:t>department etc</a:t>
            </a:r>
            <a:r>
              <a:rPr lang="en-US" dirty="0"/>
              <a:t>.) depending on the needs of your member </a:t>
            </a:r>
          </a:p>
          <a:p>
            <a:r>
              <a:rPr lang="en-US" dirty="0"/>
              <a:t>Assigning this role at a lower college level reduces work load and improves direct support during the merit process by improving</a:t>
            </a:r>
          </a:p>
          <a:p>
            <a:pPr lvl="1"/>
            <a:r>
              <a:rPr lang="en-US" dirty="0"/>
              <a:t>Results response time</a:t>
            </a:r>
          </a:p>
          <a:p>
            <a:pPr lvl="1"/>
            <a:r>
              <a:rPr lang="en-US" dirty="0"/>
              <a:t>Security and confidentiality of data</a:t>
            </a:r>
          </a:p>
        </p:txBody>
      </p:sp>
      <p:graphicFrame>
        <p:nvGraphicFramePr>
          <p:cNvPr id="11" name="Diagram 10" descr="Organizational chart showing the President's office and subordinates of College of Architecture, College of Liberal Arts and College of Sciences" title="Organizational Chart"/>
          <p:cNvGraphicFramePr/>
          <p:nvPr>
            <p:extLst>
              <p:ext uri="{D42A27DB-BD31-4B8C-83A1-F6EECF244321}">
                <p14:modId xmlns:p14="http://schemas.microsoft.com/office/powerpoint/2010/main" val="1819551048"/>
              </p:ext>
            </p:extLst>
          </p:nvPr>
        </p:nvGraphicFramePr>
        <p:xfrm>
          <a:off x="5907231" y="294639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6CF7BEC6-0455-4F79-BFB8-84F83676B09F}"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15</a:t>
            </a:fld>
            <a:endParaRPr lang="en-US" dirty="0"/>
          </a:p>
        </p:txBody>
      </p:sp>
    </p:spTree>
    <p:custDataLst>
      <p:tags r:id="rId1"/>
    </p:custDataLst>
    <p:extLst>
      <p:ext uri="{BB962C8B-B14F-4D97-AF65-F5344CB8AC3E}">
        <p14:creationId xmlns:p14="http://schemas.microsoft.com/office/powerpoint/2010/main" val="295147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Merit Partners</a:t>
            </a:r>
          </a:p>
        </p:txBody>
      </p:sp>
      <p:sp>
        <p:nvSpPr>
          <p:cNvPr id="2" name="Date Placeholder 1"/>
          <p:cNvSpPr>
            <a:spLocks noGrp="1"/>
          </p:cNvSpPr>
          <p:nvPr>
            <p:ph type="dt" sz="half" idx="10"/>
          </p:nvPr>
        </p:nvSpPr>
        <p:spPr/>
        <p:txBody>
          <a:bodyPr/>
          <a:lstStyle/>
          <a:p>
            <a:fld id="{A46A540F-5F34-4334-BB83-2B667DEB18A2}"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16</a:t>
            </a:fld>
            <a:endParaRPr lang="en-US" dirty="0"/>
          </a:p>
        </p:txBody>
      </p:sp>
    </p:spTree>
    <p:custDataLst>
      <p:tags r:id="rId1"/>
    </p:custDataLst>
    <p:extLst>
      <p:ext uri="{BB962C8B-B14F-4D97-AF65-F5344CB8AC3E}">
        <p14:creationId xmlns:p14="http://schemas.microsoft.com/office/powerpoint/2010/main" val="2737848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Responsibilities</a:t>
            </a:r>
            <a:endParaRPr lang="en-US" dirty="0"/>
          </a:p>
        </p:txBody>
      </p:sp>
      <p:sp>
        <p:nvSpPr>
          <p:cNvPr id="15" name="Content Placeholder 14"/>
          <p:cNvSpPr>
            <a:spLocks noGrp="1"/>
          </p:cNvSpPr>
          <p:nvPr>
            <p:ph idx="4294967295"/>
          </p:nvPr>
        </p:nvSpPr>
        <p:spPr>
          <a:xfrm>
            <a:off x="800100" y="1676400"/>
            <a:ext cx="10214263" cy="4281055"/>
          </a:xfrm>
        </p:spPr>
        <p:txBody>
          <a:bodyPr>
            <a:normAutofit/>
          </a:bodyPr>
          <a:lstStyle/>
          <a:p>
            <a:r>
              <a:rPr lang="en-US" dirty="0"/>
              <a:t>Merit Partners are the primary person responsible for the Merit process. They are the primary contact for communication between the system member and Workday Services. Some members may have more than one Merit Partner. In this case the system member will need to designate </a:t>
            </a:r>
            <a:r>
              <a:rPr lang="en-US" i="1" dirty="0"/>
              <a:t>one primary point of contact </a:t>
            </a:r>
          </a:p>
          <a:p>
            <a:r>
              <a:rPr lang="en-US" dirty="0"/>
              <a:t>Merit Partner responsibilities include:</a:t>
            </a:r>
          </a:p>
          <a:p>
            <a:pPr lvl="1"/>
            <a:r>
              <a:rPr lang="en-US" dirty="0"/>
              <a:t>Confirm Sandbox testing dates and schedules</a:t>
            </a:r>
          </a:p>
          <a:p>
            <a:pPr lvl="1"/>
            <a:r>
              <a:rPr lang="en-US" dirty="0"/>
              <a:t>Coordinate internal testing in Sandbox</a:t>
            </a:r>
          </a:p>
          <a:p>
            <a:pPr lvl="1"/>
            <a:r>
              <a:rPr lang="en-US" dirty="0"/>
              <a:t>Coordinate internal training for Merit Partners and Managers (if applicable)</a:t>
            </a:r>
          </a:p>
          <a:p>
            <a:pPr lvl="1"/>
            <a:r>
              <a:rPr lang="en-US" dirty="0"/>
              <a:t>Participate in Monthly Merit Process Update meetings</a:t>
            </a:r>
          </a:p>
          <a:p>
            <a:pPr lvl="1"/>
            <a:r>
              <a:rPr lang="en-US" dirty="0"/>
              <a:t>Frequently run reports and verify information</a:t>
            </a:r>
          </a:p>
          <a:p>
            <a:pPr lvl="1"/>
            <a:r>
              <a:rPr lang="en-US" dirty="0"/>
              <a:t>Give final go-ahead for Merit Finalization and Releasing Merit </a:t>
            </a:r>
            <a:r>
              <a:rPr lang="en-US" dirty="0" smtClean="0"/>
              <a:t>Statements</a:t>
            </a:r>
            <a:endParaRPr lang="en-US" dirty="0"/>
          </a:p>
        </p:txBody>
      </p:sp>
      <p:sp>
        <p:nvSpPr>
          <p:cNvPr id="2" name="Date Placeholder 1"/>
          <p:cNvSpPr>
            <a:spLocks noGrp="1"/>
          </p:cNvSpPr>
          <p:nvPr>
            <p:ph type="dt" sz="half" idx="10"/>
          </p:nvPr>
        </p:nvSpPr>
        <p:spPr/>
        <p:txBody>
          <a:bodyPr/>
          <a:lstStyle/>
          <a:p>
            <a:fld id="{5DD9A515-6C8C-4D2E-8AF9-AD38C416928F}"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17</a:t>
            </a:fld>
            <a:endParaRPr lang="en-US" dirty="0"/>
          </a:p>
        </p:txBody>
      </p:sp>
    </p:spTree>
    <p:custDataLst>
      <p:tags r:id="rId1"/>
    </p:custDataLst>
    <p:extLst>
      <p:ext uri="{BB962C8B-B14F-4D97-AF65-F5344CB8AC3E}">
        <p14:creationId xmlns:p14="http://schemas.microsoft.com/office/powerpoint/2010/main" val="2157265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role assignment</a:t>
            </a:r>
            <a:endParaRPr lang="en-US" dirty="0"/>
          </a:p>
        </p:txBody>
      </p:sp>
      <p:sp>
        <p:nvSpPr>
          <p:cNvPr id="15" name="Content Placeholder 14"/>
          <p:cNvSpPr>
            <a:spLocks noGrp="1"/>
          </p:cNvSpPr>
          <p:nvPr>
            <p:ph idx="4294967295"/>
          </p:nvPr>
        </p:nvSpPr>
        <p:spPr>
          <a:xfrm>
            <a:off x="800100" y="1676401"/>
            <a:ext cx="10214263" cy="1965701"/>
          </a:xfrm>
        </p:spPr>
        <p:txBody>
          <a:bodyPr>
            <a:normAutofit/>
          </a:bodyPr>
          <a:lstStyle/>
          <a:p>
            <a:r>
              <a:rPr lang="en-US" dirty="0"/>
              <a:t>Merit </a:t>
            </a:r>
            <a:r>
              <a:rPr lang="en-US" dirty="0" smtClean="0"/>
              <a:t>Partner </a:t>
            </a:r>
            <a:r>
              <a:rPr lang="en-US" i="1" dirty="0" smtClean="0"/>
              <a:t>primary </a:t>
            </a:r>
            <a:r>
              <a:rPr lang="en-US" i="1" dirty="0"/>
              <a:t>point of contact </a:t>
            </a:r>
            <a:r>
              <a:rPr lang="en-US" dirty="0" smtClean="0"/>
              <a:t>for each system member submits list of Merit </a:t>
            </a:r>
            <a:r>
              <a:rPr lang="en-US" dirty="0"/>
              <a:t>P</a:t>
            </a:r>
            <a:r>
              <a:rPr lang="en-US" dirty="0" smtClean="0"/>
              <a:t>artners for each supervisory organization in the Merit Configuration Worksheet</a:t>
            </a:r>
          </a:p>
          <a:p>
            <a:pPr lvl="1"/>
            <a:r>
              <a:rPr lang="en-US" dirty="0"/>
              <a:t>N</a:t>
            </a:r>
            <a:r>
              <a:rPr lang="en-US" dirty="0" smtClean="0"/>
              <a:t>ew Employees who need </a:t>
            </a:r>
            <a:r>
              <a:rPr lang="en-US" dirty="0"/>
              <a:t>M</a:t>
            </a:r>
            <a:r>
              <a:rPr lang="en-US" dirty="0" smtClean="0"/>
              <a:t>erit </a:t>
            </a:r>
            <a:r>
              <a:rPr lang="en-US" dirty="0"/>
              <a:t>P</a:t>
            </a:r>
            <a:r>
              <a:rPr lang="en-US" dirty="0" smtClean="0"/>
              <a:t>artner security roles should complete the SOR form and send it to </a:t>
            </a:r>
            <a:r>
              <a:rPr lang="en-US" dirty="0"/>
              <a:t>their respective Merit Partner </a:t>
            </a:r>
            <a:r>
              <a:rPr lang="en-US" i="1" dirty="0"/>
              <a:t>primary point of </a:t>
            </a:r>
            <a:r>
              <a:rPr lang="en-US" i="1" dirty="0" smtClean="0"/>
              <a:t>contact</a:t>
            </a:r>
          </a:p>
          <a:p>
            <a:pPr lvl="1"/>
            <a:r>
              <a:rPr lang="en-US" dirty="0" smtClean="0"/>
              <a:t>Merit </a:t>
            </a:r>
            <a:r>
              <a:rPr lang="en-US" dirty="0"/>
              <a:t>Partner </a:t>
            </a:r>
            <a:r>
              <a:rPr lang="en-US" i="1" dirty="0"/>
              <a:t>primary point of </a:t>
            </a:r>
            <a:r>
              <a:rPr lang="en-US" i="1" dirty="0" smtClean="0"/>
              <a:t>contact </a:t>
            </a:r>
            <a:r>
              <a:rPr lang="en-US" dirty="0" smtClean="0"/>
              <a:t>collects all the SORs and sends them along with the </a:t>
            </a:r>
            <a:r>
              <a:rPr lang="en-US" dirty="0"/>
              <a:t>Merit Configuration </a:t>
            </a:r>
            <a:r>
              <a:rPr lang="en-US" dirty="0" smtClean="0"/>
              <a:t>Worksheet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333" y="3727577"/>
            <a:ext cx="9619019" cy="1499261"/>
          </a:xfrm>
          <a:prstGeom prst="rect">
            <a:avLst/>
          </a:prstGeom>
          <a:effectLst>
            <a:outerShdw blurRad="63500" sx="102000" sy="102000" algn="ctr" rotWithShape="0">
              <a:prstClr val="black">
                <a:alpha val="40000"/>
              </a:prstClr>
            </a:outerShdw>
          </a:effectLst>
        </p:spPr>
      </p:pic>
      <p:pic>
        <p:nvPicPr>
          <p:cNvPr id="5" name="Picture 4" descr="Note icon with lightbulb pictogr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906" y="5622148"/>
            <a:ext cx="816935" cy="816935"/>
          </a:xfrm>
          <a:prstGeom prst="rect">
            <a:avLst/>
          </a:prstGeom>
        </p:spPr>
      </p:pic>
      <p:sp>
        <p:nvSpPr>
          <p:cNvPr id="6" name="TextBox 5"/>
          <p:cNvSpPr txBox="1"/>
          <p:nvPr/>
        </p:nvSpPr>
        <p:spPr>
          <a:xfrm>
            <a:off x="7839841" y="5622148"/>
            <a:ext cx="4114801" cy="738664"/>
          </a:xfrm>
          <a:prstGeom prst="rect">
            <a:avLst/>
          </a:prstGeom>
          <a:noFill/>
        </p:spPr>
        <p:txBody>
          <a:bodyPr wrap="square" rtlCol="0">
            <a:spAutoFit/>
          </a:bodyPr>
          <a:lstStyle/>
          <a:p>
            <a:r>
              <a:rPr lang="en-US" sz="1400" b="1" dirty="0" smtClean="0"/>
              <a:t>Note: </a:t>
            </a:r>
            <a:r>
              <a:rPr lang="en-US" sz="1400" dirty="0"/>
              <a:t>Merit Configuration Worksheet and Merit SOR form are available in Merit section of Workday help site</a:t>
            </a:r>
          </a:p>
        </p:txBody>
      </p:sp>
      <p:sp>
        <p:nvSpPr>
          <p:cNvPr id="3" name="Date Placeholder 2"/>
          <p:cNvSpPr>
            <a:spLocks noGrp="1"/>
          </p:cNvSpPr>
          <p:nvPr>
            <p:ph type="dt" sz="half" idx="10"/>
          </p:nvPr>
        </p:nvSpPr>
        <p:spPr/>
        <p:txBody>
          <a:bodyPr/>
          <a:lstStyle/>
          <a:p>
            <a:fld id="{E6D7BCB0-EE6F-4DD4-A349-A60519F38D39}" type="datetime4">
              <a:rPr lang="en-US" smtClean="0"/>
              <a:t>April 22, 2021</a:t>
            </a:fld>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18</a:t>
            </a:fld>
            <a:endParaRPr lang="en-US" dirty="0"/>
          </a:p>
        </p:txBody>
      </p:sp>
    </p:spTree>
    <p:custDataLst>
      <p:tags r:id="rId1"/>
    </p:custDataLst>
    <p:extLst>
      <p:ext uri="{BB962C8B-B14F-4D97-AF65-F5344CB8AC3E}">
        <p14:creationId xmlns:p14="http://schemas.microsoft.com/office/powerpoint/2010/main" val="2034034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Merit Process Options and Timeline</a:t>
            </a:r>
          </a:p>
        </p:txBody>
      </p:sp>
      <p:sp>
        <p:nvSpPr>
          <p:cNvPr id="2" name="Date Placeholder 1"/>
          <p:cNvSpPr>
            <a:spLocks noGrp="1"/>
          </p:cNvSpPr>
          <p:nvPr>
            <p:ph type="dt" sz="half" idx="10"/>
          </p:nvPr>
        </p:nvSpPr>
        <p:spPr/>
        <p:txBody>
          <a:bodyPr/>
          <a:lstStyle/>
          <a:p>
            <a:fld id="{BDD6EDBF-1AA4-4E70-ACA0-AA4963E4F1D7}"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19</a:t>
            </a:fld>
            <a:endParaRPr lang="en-US" dirty="0"/>
          </a:p>
        </p:txBody>
      </p:sp>
    </p:spTree>
    <p:custDataLst>
      <p:tags r:id="rId1"/>
    </p:custDataLst>
    <p:extLst>
      <p:ext uri="{BB962C8B-B14F-4D97-AF65-F5344CB8AC3E}">
        <p14:creationId xmlns:p14="http://schemas.microsoft.com/office/powerpoint/2010/main" val="3029092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12" name="Text Placeholder 10"/>
          <p:cNvSpPr>
            <a:spLocks noGrp="1"/>
          </p:cNvSpPr>
          <p:nvPr>
            <p:ph type="body" sz="quarter" idx="15"/>
          </p:nvPr>
        </p:nvSpPr>
        <p:spPr/>
        <p:txBody>
          <a:bodyPr>
            <a:normAutofit/>
          </a:bodyPr>
          <a:lstStyle/>
          <a:p>
            <a:r>
              <a:rPr lang="en-US" dirty="0" smtClean="0"/>
              <a:t>Overview of Workday Merit</a:t>
            </a:r>
          </a:p>
          <a:p>
            <a:endParaRPr lang="en-US" dirty="0" smtClean="0"/>
          </a:p>
          <a:p>
            <a:r>
              <a:rPr lang="en-US" dirty="0" smtClean="0"/>
              <a:t>What’s </a:t>
            </a:r>
            <a:r>
              <a:rPr lang="en-US" dirty="0"/>
              <a:t>R</a:t>
            </a:r>
            <a:r>
              <a:rPr lang="en-US" dirty="0" smtClean="0"/>
              <a:t>emaining the Same?</a:t>
            </a:r>
          </a:p>
          <a:p>
            <a:endParaRPr lang="en-US" dirty="0" smtClean="0"/>
          </a:p>
          <a:p>
            <a:r>
              <a:rPr lang="en-US" dirty="0" smtClean="0"/>
              <a:t>Merit Process Improvements</a:t>
            </a:r>
          </a:p>
          <a:p>
            <a:endParaRPr lang="en-US" dirty="0"/>
          </a:p>
          <a:p>
            <a:endParaRPr lang="en-US" dirty="0" smtClean="0"/>
          </a:p>
        </p:txBody>
      </p:sp>
      <p:sp>
        <p:nvSpPr>
          <p:cNvPr id="5" name="Text Placeholder 4"/>
          <p:cNvSpPr>
            <a:spLocks noGrp="1"/>
          </p:cNvSpPr>
          <p:nvPr>
            <p:ph type="body" sz="quarter" idx="16"/>
          </p:nvPr>
        </p:nvSpPr>
        <p:spPr>
          <a:xfrm>
            <a:off x="6293261" y="2880211"/>
            <a:ext cx="5898739" cy="2509207"/>
          </a:xfrm>
        </p:spPr>
        <p:txBody>
          <a:bodyPr/>
          <a:lstStyle/>
          <a:p>
            <a:r>
              <a:rPr lang="en-US" dirty="0"/>
              <a:t>Merit Process Options and </a:t>
            </a:r>
            <a:r>
              <a:rPr lang="en-US" dirty="0" smtClean="0"/>
              <a:t>Timeline</a:t>
            </a:r>
          </a:p>
          <a:p>
            <a:pPr marL="0" indent="0">
              <a:buNone/>
            </a:pPr>
            <a:endParaRPr lang="en-US" dirty="0"/>
          </a:p>
          <a:p>
            <a:r>
              <a:rPr lang="en-US" dirty="0"/>
              <a:t>Summary and Next </a:t>
            </a:r>
            <a:r>
              <a:rPr lang="en-US" dirty="0" smtClean="0"/>
              <a:t>Steps</a:t>
            </a:r>
          </a:p>
          <a:p>
            <a:pPr marL="0" indent="0">
              <a:buNone/>
            </a:pPr>
            <a:endParaRPr lang="en-US" dirty="0"/>
          </a:p>
          <a:p>
            <a:r>
              <a:rPr lang="en-US" dirty="0" smtClean="0"/>
              <a:t>Q &amp; A</a:t>
            </a:r>
          </a:p>
        </p:txBody>
      </p:sp>
      <p:sp>
        <p:nvSpPr>
          <p:cNvPr id="2" name="Date Placeholder 1"/>
          <p:cNvSpPr>
            <a:spLocks noGrp="1"/>
          </p:cNvSpPr>
          <p:nvPr>
            <p:ph type="dt" sz="half" idx="10"/>
          </p:nvPr>
        </p:nvSpPr>
        <p:spPr/>
        <p:txBody>
          <a:bodyPr/>
          <a:lstStyle/>
          <a:p>
            <a:fld id="{67F340B2-2441-4956-812A-ADD37711FF7B}"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2</a:t>
            </a:fld>
            <a:endParaRPr lang="en-US" dirty="0"/>
          </a:p>
        </p:txBody>
      </p:sp>
    </p:spTree>
    <p:custDataLst>
      <p:tags r:id="rId1"/>
    </p:custDataLst>
    <p:extLst>
      <p:ext uri="{BB962C8B-B14F-4D97-AF65-F5344CB8AC3E}">
        <p14:creationId xmlns:p14="http://schemas.microsoft.com/office/powerpoint/2010/main" val="2487020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Options for Merit Entry</a:t>
            </a:r>
          </a:p>
        </p:txBody>
      </p:sp>
      <p:sp>
        <p:nvSpPr>
          <p:cNvPr id="15" name="Content Placeholder 14"/>
          <p:cNvSpPr>
            <a:spLocks noGrp="1"/>
          </p:cNvSpPr>
          <p:nvPr>
            <p:ph idx="4294967295"/>
          </p:nvPr>
        </p:nvSpPr>
        <p:spPr>
          <a:xfrm>
            <a:off x="800100" y="1676400"/>
            <a:ext cx="10214263" cy="4281055"/>
          </a:xfrm>
        </p:spPr>
        <p:txBody>
          <a:bodyPr>
            <a:normAutofit/>
          </a:bodyPr>
          <a:lstStyle/>
          <a:p>
            <a:pPr marL="0" indent="0">
              <a:buNone/>
            </a:pPr>
            <a:r>
              <a:rPr lang="en-US" dirty="0"/>
              <a:t>There are </a:t>
            </a:r>
            <a:r>
              <a:rPr lang="en-US" dirty="0" smtClean="0"/>
              <a:t>two </a:t>
            </a:r>
            <a:r>
              <a:rPr lang="en-US" dirty="0"/>
              <a:t>options you can use to complete the merit process</a:t>
            </a:r>
          </a:p>
          <a:p>
            <a:pPr>
              <a:lnSpc>
                <a:spcPct val="150000"/>
              </a:lnSpc>
            </a:pPr>
            <a:r>
              <a:rPr lang="en-US" dirty="0"/>
              <a:t>Option 1: Enter merit awards in Workday first, then upload to PBA</a:t>
            </a:r>
          </a:p>
          <a:p>
            <a:pPr>
              <a:lnSpc>
                <a:spcPct val="150000"/>
              </a:lnSpc>
            </a:pPr>
            <a:r>
              <a:rPr lang="en-US" dirty="0"/>
              <a:t>Option 2: Enter merit awards in PBA first, then upload via EIB to </a:t>
            </a:r>
            <a:r>
              <a:rPr lang="en-US" dirty="0" smtClean="0"/>
              <a:t>Workday</a:t>
            </a:r>
            <a:endParaRPr lang="en-US" dirty="0"/>
          </a:p>
        </p:txBody>
      </p:sp>
      <p:pic>
        <p:nvPicPr>
          <p:cNvPr id="4" name="Picture 3" title="Merit Entry Op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163" y="3474373"/>
            <a:ext cx="8559574" cy="2358391"/>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0"/>
          </p:nvPr>
        </p:nvSpPr>
        <p:spPr/>
        <p:txBody>
          <a:bodyPr/>
          <a:lstStyle/>
          <a:p>
            <a:fld id="{8A618E84-4D6B-4DE8-A7C9-6C64E06B967E}"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20</a:t>
            </a:fld>
            <a:endParaRPr lang="en-US" dirty="0"/>
          </a:p>
        </p:txBody>
      </p:sp>
    </p:spTree>
    <p:custDataLst>
      <p:tags r:id="rId1"/>
    </p:custDataLst>
    <p:extLst>
      <p:ext uri="{BB962C8B-B14F-4D97-AF65-F5344CB8AC3E}">
        <p14:creationId xmlns:p14="http://schemas.microsoft.com/office/powerpoint/2010/main" val="4227443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Launching </a:t>
            </a:r>
            <a:r>
              <a:rPr lang="en-US" dirty="0" smtClean="0"/>
              <a:t>Merit</a:t>
            </a:r>
            <a:endParaRPr lang="en-US" dirty="0"/>
          </a:p>
        </p:txBody>
      </p:sp>
      <p:pic>
        <p:nvPicPr>
          <p:cNvPr id="2" name="Picture 1" title="Launching Merit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75" y="1798300"/>
            <a:ext cx="6962982" cy="3540865"/>
          </a:xfrm>
          <a:prstGeom prst="rect">
            <a:avLst/>
          </a:prstGeom>
          <a:effectLst>
            <a:outerShdw blurRad="63500" sx="102000" sy="102000" algn="ctr" rotWithShape="0">
              <a:prstClr val="black">
                <a:alpha val="40000"/>
              </a:prstClr>
            </a:outerShdw>
          </a:effectLst>
        </p:spPr>
      </p:pic>
      <p:sp>
        <p:nvSpPr>
          <p:cNvPr id="6" name="Content Placeholder 2"/>
          <p:cNvSpPr txBox="1">
            <a:spLocks/>
          </p:cNvSpPr>
          <p:nvPr/>
        </p:nvSpPr>
        <p:spPr>
          <a:xfrm>
            <a:off x="7707483" y="2308281"/>
            <a:ext cx="4194874" cy="23625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56"/>
              </a:spcAft>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56"/>
              </a:spcAft>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56"/>
              </a:spcAft>
              <a:buFont typeface="Arial" panose="020B0604020202020204" pitchFamily="34" charset="0"/>
              <a:buChar char="–"/>
              <a:defRPr sz="1600" kern="1200">
                <a:solidFill>
                  <a:srgbClr val="33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56"/>
              </a:spcAft>
              <a:buFont typeface="Arial" panose="020B0604020202020204" pitchFamily="34" charset="0"/>
              <a:buChar char="»"/>
              <a:defRPr sz="1600" kern="1200">
                <a:solidFill>
                  <a:srgbClr val="33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2000" dirty="0" smtClean="0">
                <a:solidFill>
                  <a:schemeClr val="tx1"/>
                </a:solidFill>
                <a:latin typeface="+mn-lt"/>
              </a:rPr>
              <a:t>Run the </a:t>
            </a:r>
            <a:r>
              <a:rPr lang="en-US" sz="2000" i="1" dirty="0" smtClean="0">
                <a:solidFill>
                  <a:schemeClr val="tx1"/>
                </a:solidFill>
                <a:latin typeface="+mn-lt"/>
              </a:rPr>
              <a:t>Compensation Changes </a:t>
            </a:r>
            <a:r>
              <a:rPr lang="en-US" sz="2000" dirty="0" smtClean="0">
                <a:solidFill>
                  <a:schemeClr val="tx1"/>
                </a:solidFill>
                <a:latin typeface="+mn-lt"/>
              </a:rPr>
              <a:t>report to identify changes between May 12 and September 1</a:t>
            </a:r>
          </a:p>
          <a:p>
            <a:pPr>
              <a:spcBef>
                <a:spcPts val="0"/>
              </a:spcBef>
              <a:spcAft>
                <a:spcPts val="1200"/>
              </a:spcAft>
            </a:pPr>
            <a:r>
              <a:rPr lang="en-US" sz="2000" dirty="0" smtClean="0">
                <a:solidFill>
                  <a:schemeClr val="tx1"/>
                </a:solidFill>
                <a:latin typeface="+mn-lt"/>
              </a:rPr>
              <a:t>Run the </a:t>
            </a:r>
            <a:r>
              <a:rPr lang="en-US" sz="2000" i="1" dirty="0" smtClean="0">
                <a:solidFill>
                  <a:schemeClr val="tx1"/>
                </a:solidFill>
                <a:latin typeface="+mn-lt"/>
              </a:rPr>
              <a:t>HCM </a:t>
            </a:r>
            <a:r>
              <a:rPr lang="en-US" sz="2000" i="1" dirty="0">
                <a:solidFill>
                  <a:schemeClr val="tx1"/>
                </a:solidFill>
                <a:latin typeface="+mn-lt"/>
              </a:rPr>
              <a:t>- Actions Needed in </a:t>
            </a:r>
            <a:r>
              <a:rPr lang="en-US" sz="2000" i="1" dirty="0" smtClean="0">
                <a:solidFill>
                  <a:schemeClr val="tx1"/>
                </a:solidFill>
                <a:latin typeface="+mn-lt"/>
              </a:rPr>
              <a:t>PBA report </a:t>
            </a:r>
            <a:r>
              <a:rPr lang="en-US" sz="2000" dirty="0">
                <a:solidFill>
                  <a:schemeClr val="tx1"/>
                </a:solidFill>
                <a:latin typeface="+mn-lt"/>
              </a:rPr>
              <a:t>to </a:t>
            </a:r>
            <a:r>
              <a:rPr lang="en-US" sz="2000" dirty="0" smtClean="0">
                <a:solidFill>
                  <a:schemeClr val="tx1"/>
                </a:solidFill>
                <a:latin typeface="+mn-lt"/>
              </a:rPr>
              <a:t>identify changes </a:t>
            </a:r>
            <a:r>
              <a:rPr lang="en-US" sz="2000" dirty="0">
                <a:solidFill>
                  <a:schemeClr val="tx1"/>
                </a:solidFill>
                <a:latin typeface="+mn-lt"/>
              </a:rPr>
              <a:t>effective between the current date and 8/31</a:t>
            </a:r>
          </a:p>
        </p:txBody>
      </p:sp>
      <p:sp>
        <p:nvSpPr>
          <p:cNvPr id="3" name="Date Placeholder 2"/>
          <p:cNvSpPr>
            <a:spLocks noGrp="1"/>
          </p:cNvSpPr>
          <p:nvPr>
            <p:ph type="dt" sz="half" idx="10"/>
          </p:nvPr>
        </p:nvSpPr>
        <p:spPr/>
        <p:txBody>
          <a:bodyPr/>
          <a:lstStyle/>
          <a:p>
            <a:fld id="{98460A6A-65C9-4602-9390-05253DB72913}" type="datetime4">
              <a:rPr lang="en-US" smtClean="0"/>
              <a:t>April 22, 2021</a:t>
            </a:fld>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21</a:t>
            </a:fld>
            <a:endParaRPr lang="en-US" dirty="0"/>
          </a:p>
        </p:txBody>
      </p:sp>
      <p:pic>
        <p:nvPicPr>
          <p:cNvPr id="13" name="Picture 12" descr="Be Aware icon with exclamation poi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990" y="5622467"/>
            <a:ext cx="679004" cy="679004"/>
          </a:xfrm>
          <a:prstGeom prst="rect">
            <a:avLst/>
          </a:prstGeom>
        </p:spPr>
      </p:pic>
      <p:sp>
        <p:nvSpPr>
          <p:cNvPr id="15" name="TextBox 14"/>
          <p:cNvSpPr txBox="1"/>
          <p:nvPr/>
        </p:nvSpPr>
        <p:spPr>
          <a:xfrm>
            <a:off x="8258994" y="5677346"/>
            <a:ext cx="3273980" cy="520123"/>
          </a:xfrm>
          <a:prstGeom prst="rect">
            <a:avLst/>
          </a:prstGeom>
          <a:noFill/>
        </p:spPr>
        <p:txBody>
          <a:bodyPr wrap="square" rtlCol="0">
            <a:spAutoFit/>
          </a:bodyPr>
          <a:lstStyle/>
          <a:p>
            <a:pPr marL="0" lvl="1"/>
            <a:r>
              <a:rPr lang="en-US" sz="1400" b="1" dirty="0" smtClean="0"/>
              <a:t>Be Aware: </a:t>
            </a:r>
            <a:r>
              <a:rPr lang="en-US" sz="1400" dirty="0"/>
              <a:t>Worksheet and SORs are due three weeks prior Merit Launch</a:t>
            </a:r>
          </a:p>
        </p:txBody>
      </p:sp>
    </p:spTree>
    <p:custDataLst>
      <p:tags r:id="rId1"/>
    </p:custDataLst>
    <p:extLst>
      <p:ext uri="{BB962C8B-B14F-4D97-AF65-F5344CB8AC3E}">
        <p14:creationId xmlns:p14="http://schemas.microsoft.com/office/powerpoint/2010/main" val="3626619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Option 1 – Workday First</a:t>
            </a:r>
          </a:p>
        </p:txBody>
      </p:sp>
      <p:pic>
        <p:nvPicPr>
          <p:cNvPr id="3" name="Picture 2" title="Merit Workday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2" y="1630995"/>
            <a:ext cx="6118284" cy="4059358"/>
          </a:xfrm>
          <a:prstGeom prst="rect">
            <a:avLst/>
          </a:prstGeom>
          <a:effectLst>
            <a:outerShdw blurRad="63500" sx="102000" sy="102000" algn="ctr" rotWithShape="0">
              <a:prstClr val="black">
                <a:alpha val="40000"/>
              </a:prstClr>
            </a:outerShdw>
          </a:effectLst>
        </p:spPr>
      </p:pic>
      <p:sp>
        <p:nvSpPr>
          <p:cNvPr id="7" name="Content Placeholder 2"/>
          <p:cNvSpPr txBox="1">
            <a:spLocks/>
          </p:cNvSpPr>
          <p:nvPr/>
        </p:nvSpPr>
        <p:spPr>
          <a:xfrm>
            <a:off x="7173299" y="2706366"/>
            <a:ext cx="4839419" cy="19086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56"/>
              </a:spcAft>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56"/>
              </a:spcAft>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56"/>
              </a:spcAft>
              <a:buFont typeface="Arial" panose="020B0604020202020204" pitchFamily="34" charset="0"/>
              <a:buChar char="–"/>
              <a:defRPr sz="1600" kern="1200">
                <a:solidFill>
                  <a:srgbClr val="33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56"/>
              </a:spcAft>
              <a:buFont typeface="Arial" panose="020B0604020202020204" pitchFamily="34" charset="0"/>
              <a:buChar char="»"/>
              <a:defRPr sz="1600" kern="1200">
                <a:solidFill>
                  <a:srgbClr val="33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pPr>
            <a:r>
              <a:rPr lang="en-US" sz="2000" dirty="0" smtClean="0">
                <a:solidFill>
                  <a:schemeClr val="tx1"/>
                </a:solidFill>
                <a:latin typeface="+mn-lt"/>
              </a:rPr>
              <a:t>Workday is open early to allow time for managers of all levels to enter awards</a:t>
            </a:r>
          </a:p>
          <a:p>
            <a:pPr>
              <a:spcBef>
                <a:spcPts val="0"/>
              </a:spcBef>
              <a:spcAft>
                <a:spcPts val="1800"/>
              </a:spcAft>
            </a:pPr>
            <a:r>
              <a:rPr lang="en-US" sz="2000" dirty="0" smtClean="0">
                <a:solidFill>
                  <a:schemeClr val="tx1"/>
                </a:solidFill>
                <a:latin typeface="+mn-lt"/>
              </a:rPr>
              <a:t>Run the </a:t>
            </a:r>
            <a:r>
              <a:rPr lang="en-US" sz="2000" i="1" dirty="0" smtClean="0">
                <a:solidFill>
                  <a:schemeClr val="tx1"/>
                </a:solidFill>
                <a:latin typeface="+mn-lt"/>
              </a:rPr>
              <a:t>EDW00217 </a:t>
            </a:r>
            <a:r>
              <a:rPr lang="en-US" sz="2000" i="1" dirty="0">
                <a:solidFill>
                  <a:schemeClr val="tx1"/>
                </a:solidFill>
                <a:latin typeface="+mn-lt"/>
              </a:rPr>
              <a:t>- HCM Workday Merit Entry for Upload to PBA </a:t>
            </a:r>
            <a:r>
              <a:rPr lang="en-US" sz="2000" i="1" dirty="0" smtClean="0">
                <a:solidFill>
                  <a:schemeClr val="tx1"/>
                </a:solidFill>
                <a:latin typeface="+mn-lt"/>
              </a:rPr>
              <a:t>report </a:t>
            </a:r>
            <a:r>
              <a:rPr lang="en-US" sz="2000" dirty="0" smtClean="0">
                <a:solidFill>
                  <a:schemeClr val="tx1"/>
                </a:solidFill>
                <a:latin typeface="+mn-lt"/>
              </a:rPr>
              <a:t>can be used to load Workday Merit to PBA</a:t>
            </a:r>
          </a:p>
        </p:txBody>
      </p:sp>
      <p:sp>
        <p:nvSpPr>
          <p:cNvPr id="8" name="TextBox 7"/>
          <p:cNvSpPr txBox="1"/>
          <p:nvPr/>
        </p:nvSpPr>
        <p:spPr>
          <a:xfrm>
            <a:off x="8610600" y="5546941"/>
            <a:ext cx="2989017" cy="738664"/>
          </a:xfrm>
          <a:prstGeom prst="rect">
            <a:avLst/>
          </a:prstGeom>
          <a:noFill/>
        </p:spPr>
        <p:txBody>
          <a:bodyPr wrap="square" rtlCol="0">
            <a:spAutoFit/>
          </a:bodyPr>
          <a:lstStyle/>
          <a:p>
            <a:pPr marL="0" lvl="1"/>
            <a:r>
              <a:rPr lang="en-US" sz="1400" b="1" dirty="0" smtClean="0"/>
              <a:t>Note: </a:t>
            </a:r>
            <a:r>
              <a:rPr lang="en-US" sz="1400" b="1" dirty="0"/>
              <a:t>Parallel </a:t>
            </a:r>
            <a:r>
              <a:rPr lang="en-US" sz="1400" b="1" dirty="0" smtClean="0"/>
              <a:t>Jobs </a:t>
            </a:r>
            <a:r>
              <a:rPr lang="en-US" sz="1400" dirty="0"/>
              <a:t>and </a:t>
            </a:r>
            <a:r>
              <a:rPr lang="en-US" sz="1400" b="1" dirty="0"/>
              <a:t>Compensation </a:t>
            </a:r>
            <a:r>
              <a:rPr lang="en-US" sz="1400" b="1" dirty="0" smtClean="0"/>
              <a:t>Changes </a:t>
            </a:r>
            <a:r>
              <a:rPr lang="en-US" sz="1400" dirty="0"/>
              <a:t>are allowed while the merit process is open</a:t>
            </a:r>
          </a:p>
        </p:txBody>
      </p:sp>
      <p:pic>
        <p:nvPicPr>
          <p:cNvPr id="9" name="Picture 8" descr="Note icon with lightbulb pictogr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401" y="5542282"/>
            <a:ext cx="721339" cy="721339"/>
          </a:xfrm>
          <a:prstGeom prst="rect">
            <a:avLst/>
          </a:prstGeom>
        </p:spPr>
      </p:pic>
      <p:sp>
        <p:nvSpPr>
          <p:cNvPr id="2" name="Date Placeholder 1"/>
          <p:cNvSpPr>
            <a:spLocks noGrp="1"/>
          </p:cNvSpPr>
          <p:nvPr>
            <p:ph type="dt" sz="half" idx="10"/>
          </p:nvPr>
        </p:nvSpPr>
        <p:spPr/>
        <p:txBody>
          <a:bodyPr/>
          <a:lstStyle/>
          <a:p>
            <a:fld id="{E139EE61-0249-4878-A557-A2B30D92E8E7}" type="datetime4">
              <a:rPr lang="en-US" smtClean="0"/>
              <a:t>April 22, 2021</a:t>
            </a:fld>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22</a:t>
            </a:fld>
            <a:endParaRPr lang="en-US" dirty="0"/>
          </a:p>
        </p:txBody>
      </p:sp>
    </p:spTree>
    <p:custDataLst>
      <p:tags r:id="rId1"/>
    </p:custDataLst>
    <p:extLst>
      <p:ext uri="{BB962C8B-B14F-4D97-AF65-F5344CB8AC3E}">
        <p14:creationId xmlns:p14="http://schemas.microsoft.com/office/powerpoint/2010/main" val="110735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00101" y="647155"/>
            <a:ext cx="10553698" cy="388854"/>
          </a:xfrm>
        </p:spPr>
        <p:txBody>
          <a:bodyPr/>
          <a:lstStyle/>
          <a:p>
            <a:r>
              <a:rPr lang="en-US" dirty="0"/>
              <a:t>Option 2 – PBA First</a:t>
            </a:r>
          </a:p>
        </p:txBody>
      </p:sp>
      <p:sp>
        <p:nvSpPr>
          <p:cNvPr id="7" name="Content Placeholder 2"/>
          <p:cNvSpPr txBox="1">
            <a:spLocks/>
          </p:cNvSpPr>
          <p:nvPr/>
        </p:nvSpPr>
        <p:spPr>
          <a:xfrm>
            <a:off x="6530195" y="2319145"/>
            <a:ext cx="4925683" cy="25164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56"/>
              </a:spcAft>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56"/>
              </a:spcAft>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56"/>
              </a:spcAft>
              <a:buFont typeface="Arial" panose="020B0604020202020204" pitchFamily="34" charset="0"/>
              <a:buChar char="–"/>
              <a:defRPr sz="1600" kern="1200">
                <a:solidFill>
                  <a:srgbClr val="33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56"/>
              </a:spcAft>
              <a:buFont typeface="Arial" panose="020B0604020202020204" pitchFamily="34" charset="0"/>
              <a:buChar char="»"/>
              <a:defRPr sz="1600" kern="1200">
                <a:solidFill>
                  <a:srgbClr val="33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pPr>
            <a:r>
              <a:rPr lang="en-US" sz="2000" dirty="0" smtClean="0">
                <a:solidFill>
                  <a:schemeClr val="tx1"/>
                </a:solidFill>
                <a:latin typeface="+mn-lt"/>
              </a:rPr>
              <a:t>PBA will create the EIB file to be loaded to Workday</a:t>
            </a:r>
          </a:p>
          <a:p>
            <a:pPr>
              <a:spcBef>
                <a:spcPts val="0"/>
              </a:spcBef>
              <a:spcAft>
                <a:spcPts val="1800"/>
              </a:spcAft>
            </a:pPr>
            <a:r>
              <a:rPr lang="en-US" sz="2000" dirty="0" smtClean="0">
                <a:solidFill>
                  <a:schemeClr val="tx1"/>
                </a:solidFill>
                <a:latin typeface="+mn-lt"/>
              </a:rPr>
              <a:t>EIB file will be loaded to Workday Sandbox to identify and correct any errors</a:t>
            </a:r>
          </a:p>
          <a:p>
            <a:pPr>
              <a:spcBef>
                <a:spcPts val="0"/>
              </a:spcBef>
              <a:spcAft>
                <a:spcPts val="1800"/>
              </a:spcAft>
            </a:pPr>
            <a:r>
              <a:rPr lang="en-US" sz="2000" dirty="0" smtClean="0">
                <a:solidFill>
                  <a:schemeClr val="tx1"/>
                </a:solidFill>
                <a:latin typeface="+mn-lt"/>
              </a:rPr>
              <a:t>Workday Services will launch merit and upload the EIB one-time in production</a:t>
            </a:r>
            <a:endParaRPr lang="en-US" sz="2000" dirty="0">
              <a:solidFill>
                <a:schemeClr val="tx1"/>
              </a:solidFill>
              <a:latin typeface="+mn-lt"/>
            </a:endParaRPr>
          </a:p>
        </p:txBody>
      </p:sp>
      <p:pic>
        <p:nvPicPr>
          <p:cNvPr id="4" name="Picture 3" title="PBA First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452" y="1574240"/>
            <a:ext cx="4706568" cy="4496779"/>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0"/>
          </p:nvPr>
        </p:nvSpPr>
        <p:spPr/>
        <p:txBody>
          <a:bodyPr/>
          <a:lstStyle/>
          <a:p>
            <a:fld id="{F277EE6D-F522-487F-8DB9-6A57010DC3FD}"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23</a:t>
            </a:fld>
            <a:endParaRPr lang="en-US" dirty="0"/>
          </a:p>
        </p:txBody>
      </p:sp>
    </p:spTree>
    <p:custDataLst>
      <p:tags r:id="rId1"/>
    </p:custDataLst>
    <p:extLst>
      <p:ext uri="{BB962C8B-B14F-4D97-AF65-F5344CB8AC3E}">
        <p14:creationId xmlns:p14="http://schemas.microsoft.com/office/powerpoint/2010/main" val="3936017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Upcoming Merit Events and Trainings</a:t>
            </a:r>
          </a:p>
        </p:txBody>
      </p:sp>
      <p:sp>
        <p:nvSpPr>
          <p:cNvPr id="15" name="Content Placeholder 14"/>
          <p:cNvSpPr>
            <a:spLocks noGrp="1"/>
          </p:cNvSpPr>
          <p:nvPr>
            <p:ph idx="4294967295"/>
          </p:nvPr>
        </p:nvSpPr>
        <p:spPr>
          <a:xfrm>
            <a:off x="800100" y="1676400"/>
            <a:ext cx="10214263" cy="4281055"/>
          </a:xfrm>
        </p:spPr>
        <p:txBody>
          <a:bodyPr>
            <a:normAutofit/>
          </a:bodyPr>
          <a:lstStyle/>
          <a:p>
            <a:pPr marL="0" indent="0">
              <a:buNone/>
            </a:pPr>
            <a:r>
              <a:rPr lang="en-US" dirty="0"/>
              <a:t>The current plan for merit meetings, due dates and trainings is below</a:t>
            </a:r>
          </a:p>
        </p:txBody>
      </p:sp>
      <p:graphicFrame>
        <p:nvGraphicFramePr>
          <p:cNvPr id="8" name="Table 7" title="Upcoming Merit Events"/>
          <p:cNvGraphicFramePr>
            <a:graphicFrameLocks noGrp="1"/>
          </p:cNvGraphicFramePr>
          <p:nvPr>
            <p:extLst>
              <p:ext uri="{D42A27DB-BD31-4B8C-83A1-F6EECF244321}">
                <p14:modId xmlns:p14="http://schemas.microsoft.com/office/powerpoint/2010/main" val="2313356174"/>
              </p:ext>
            </p:extLst>
          </p:nvPr>
        </p:nvGraphicFramePr>
        <p:xfrm>
          <a:off x="2008909" y="2452254"/>
          <a:ext cx="8534400" cy="2501839"/>
        </p:xfrm>
        <a:graphic>
          <a:graphicData uri="http://schemas.openxmlformats.org/drawingml/2006/table">
            <a:tbl>
              <a:tblPr firstRow="1" firstCol="1" bandRow="1"/>
              <a:tblGrid>
                <a:gridCol w="1905000">
                  <a:extLst>
                    <a:ext uri="{9D8B030D-6E8A-4147-A177-3AD203B41FA5}">
                      <a16:colId xmlns:a16="http://schemas.microsoft.com/office/drawing/2014/main" val="760584787"/>
                    </a:ext>
                  </a:extLst>
                </a:gridCol>
                <a:gridCol w="6629400">
                  <a:extLst>
                    <a:ext uri="{9D8B030D-6E8A-4147-A177-3AD203B41FA5}">
                      <a16:colId xmlns:a16="http://schemas.microsoft.com/office/drawing/2014/main" val="1691449657"/>
                    </a:ext>
                  </a:extLst>
                </a:gridCol>
              </a:tblGrid>
              <a:tr h="293895">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ctr">
                        <a:spcBef>
                          <a:spcPts val="0"/>
                        </a:spcBef>
                        <a:spcAft>
                          <a:spcPts val="0"/>
                        </a:spcAft>
                      </a:pPr>
                      <a:r>
                        <a:rPr lang="en-US" sz="20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solidFill>
                      <a:srgbClr val="1F355E"/>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ctr">
                        <a:spcBef>
                          <a:spcPts val="0"/>
                        </a:spcBef>
                        <a:spcAft>
                          <a:spcPts val="0"/>
                        </a:spcAft>
                      </a:pPr>
                      <a:r>
                        <a:rPr lang="en-US" sz="2000" dirty="0" smtClean="0">
                          <a:effectLst/>
                        </a:rPr>
                        <a:t>Event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solidFill>
                      <a:srgbClr val="1F355E"/>
                    </a:solidFill>
                  </a:tcPr>
                </a:tc>
                <a:extLst>
                  <a:ext uri="{0D108BD9-81ED-4DB2-BD59-A6C34878D82A}">
                    <a16:rowId xmlns:a16="http://schemas.microsoft.com/office/drawing/2014/main" val="140959970"/>
                  </a:ext>
                </a:extLst>
              </a:tr>
              <a:tr h="402809">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a:spcBef>
                          <a:spcPts val="0"/>
                        </a:spcBef>
                        <a:spcAft>
                          <a:spcPts val="0"/>
                        </a:spcAft>
                      </a:pPr>
                      <a:r>
                        <a:rPr lang="en-US" sz="2000" dirty="0" smtClean="0">
                          <a:effectLst/>
                        </a:rPr>
                        <a:t>06/02/2021</a:t>
                      </a:r>
                      <a:endParaRPr lang="en-US" sz="2000" dirty="0">
                        <a:effectLst/>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2000" dirty="0">
                          <a:effectLst/>
                        </a:rPr>
                        <a:t>Merit Planner/Manager </a:t>
                      </a:r>
                      <a:r>
                        <a:rPr lang="en-US" sz="2000" dirty="0" smtClean="0">
                          <a:effectLst/>
                        </a:rPr>
                        <a:t>Training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33029778"/>
                  </a:ext>
                </a:extLst>
              </a:tr>
              <a:tr h="348418">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a:spcBef>
                          <a:spcPts val="0"/>
                        </a:spcBef>
                        <a:spcAft>
                          <a:spcPts val="0"/>
                        </a:spcAft>
                      </a:pPr>
                      <a:r>
                        <a:rPr lang="en-US" sz="2000" dirty="0" smtClean="0">
                          <a:effectLst/>
                        </a:rPr>
                        <a:t>06/22/2021</a:t>
                      </a:r>
                      <a:endParaRPr lang="en-US" sz="2000" dirty="0">
                        <a:effectLst/>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2000" dirty="0">
                          <a:effectLst/>
                        </a:rPr>
                        <a:t>Monthly Merit Process Update </a:t>
                      </a:r>
                      <a:r>
                        <a:rPr lang="en-US" sz="2000" dirty="0" smtClean="0">
                          <a:effectLst/>
                        </a:rPr>
                        <a:t>meetings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838663556"/>
                  </a:ext>
                </a:extLst>
              </a:tr>
              <a:tr h="36840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a:spcBef>
                          <a:spcPts val="0"/>
                        </a:spcBef>
                        <a:spcAft>
                          <a:spcPts val="0"/>
                        </a:spcAft>
                      </a:pPr>
                      <a:r>
                        <a:rPr lang="en-US" sz="2000" dirty="0" smtClean="0">
                          <a:effectLst/>
                        </a:rPr>
                        <a:t>07/07/2021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2000" dirty="0" smtClean="0">
                          <a:effectLst/>
                        </a:rPr>
                        <a:t>Merit Planner/Manager Training (Repeat)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187142637"/>
                  </a:ext>
                </a:extLst>
              </a:tr>
              <a:tr h="328169">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a:spcBef>
                          <a:spcPts val="0"/>
                        </a:spcBef>
                        <a:spcAft>
                          <a:spcPts val="0"/>
                        </a:spcAft>
                      </a:pPr>
                      <a:r>
                        <a:rPr lang="en-US" sz="2000" dirty="0" smtClean="0">
                          <a:effectLst/>
                        </a:rPr>
                        <a:t>07/27/2021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2000" dirty="0">
                          <a:effectLst/>
                        </a:rPr>
                        <a:t>Monthly Merit Process Update </a:t>
                      </a:r>
                      <a:r>
                        <a:rPr lang="en-US" sz="2000" dirty="0" smtClean="0">
                          <a:effectLst/>
                        </a:rPr>
                        <a:t>meetings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05128658"/>
                  </a:ext>
                </a:extLst>
              </a:tr>
              <a:tr h="368239">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a:spcBef>
                          <a:spcPts val="0"/>
                        </a:spcBef>
                        <a:spcAft>
                          <a:spcPts val="0"/>
                        </a:spcAft>
                      </a:pPr>
                      <a:r>
                        <a:rPr lang="en-US" sz="2000" dirty="0" smtClean="0">
                          <a:effectLst/>
                        </a:rPr>
                        <a:t>07/31/2021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2000" dirty="0">
                          <a:effectLst/>
                        </a:rPr>
                        <a:t>Due Date to submit EIB Request for One time </a:t>
                      </a:r>
                      <a:r>
                        <a:rPr lang="en-US" sz="2000" dirty="0" smtClean="0">
                          <a:effectLst/>
                        </a:rPr>
                        <a:t>Merit</a:t>
                      </a:r>
                      <a:endParaRPr lang="en-US" sz="2000" dirty="0">
                        <a:effectLst/>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05871430"/>
                  </a:ext>
                </a:extLst>
              </a:tr>
              <a:tr h="381000">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a:spcBef>
                          <a:spcPts val="0"/>
                        </a:spcBef>
                        <a:spcAft>
                          <a:spcPts val="0"/>
                        </a:spcAft>
                      </a:pPr>
                      <a:r>
                        <a:rPr lang="en-US" sz="2000" dirty="0" smtClean="0">
                          <a:effectLst/>
                        </a:rPr>
                        <a:t>08/10/2021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2000" dirty="0">
                          <a:effectLst/>
                        </a:rPr>
                        <a:t>Monthly Merit Process Update </a:t>
                      </a:r>
                      <a:r>
                        <a:rPr lang="en-US" sz="2000" dirty="0" smtClean="0">
                          <a:effectLst/>
                        </a:rPr>
                        <a:t>meetings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285148150"/>
                  </a:ext>
                </a:extLst>
              </a:tr>
            </a:tbl>
          </a:graphicData>
        </a:graphic>
      </p:graphicFrame>
      <p:sp>
        <p:nvSpPr>
          <p:cNvPr id="2" name="Date Placeholder 1"/>
          <p:cNvSpPr>
            <a:spLocks noGrp="1"/>
          </p:cNvSpPr>
          <p:nvPr>
            <p:ph type="dt" sz="half" idx="10"/>
          </p:nvPr>
        </p:nvSpPr>
        <p:spPr/>
        <p:txBody>
          <a:bodyPr/>
          <a:lstStyle/>
          <a:p>
            <a:fld id="{F139B20C-4E5B-4FDD-A147-B5AC33028C15}"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24</a:t>
            </a:fld>
            <a:endParaRPr lang="en-US" dirty="0"/>
          </a:p>
        </p:txBody>
      </p:sp>
    </p:spTree>
    <p:custDataLst>
      <p:tags r:id="rId1"/>
    </p:custDataLst>
    <p:extLst>
      <p:ext uri="{BB962C8B-B14F-4D97-AF65-F5344CB8AC3E}">
        <p14:creationId xmlns:p14="http://schemas.microsoft.com/office/powerpoint/2010/main" val="3286215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Key takeaways</a:t>
            </a:r>
            <a:endParaRPr lang="en-US" dirty="0"/>
          </a:p>
        </p:txBody>
      </p:sp>
      <p:sp>
        <p:nvSpPr>
          <p:cNvPr id="7" name="Text Placeholder 6"/>
          <p:cNvSpPr>
            <a:spLocks noGrp="1"/>
          </p:cNvSpPr>
          <p:nvPr>
            <p:ph type="body" sz="quarter" idx="16"/>
          </p:nvPr>
        </p:nvSpPr>
        <p:spPr/>
        <p:txBody>
          <a:bodyPr>
            <a:normAutofit/>
          </a:bodyPr>
          <a:lstStyle/>
          <a:p>
            <a:r>
              <a:rPr lang="en-US" dirty="0"/>
              <a:t>Merit Partners will have access to a Merit Dashboard </a:t>
            </a:r>
            <a:r>
              <a:rPr lang="en-US" dirty="0" smtClean="0"/>
              <a:t>on Workday home page as </a:t>
            </a:r>
            <a:r>
              <a:rPr lang="en-US" dirty="0"/>
              <a:t>a one-stop-shop </a:t>
            </a:r>
            <a:r>
              <a:rPr lang="en-US" dirty="0" smtClean="0"/>
              <a:t>for Merit </a:t>
            </a:r>
            <a:r>
              <a:rPr lang="en-US" dirty="0"/>
              <a:t>related </a:t>
            </a:r>
            <a:r>
              <a:rPr lang="en-US" dirty="0" smtClean="0"/>
              <a:t>tasks, reports and training </a:t>
            </a:r>
            <a:r>
              <a:rPr lang="en-US" dirty="0"/>
              <a:t>materials</a:t>
            </a:r>
          </a:p>
        </p:txBody>
      </p:sp>
      <p:sp>
        <p:nvSpPr>
          <p:cNvPr id="8" name="Text Placeholder 7"/>
          <p:cNvSpPr>
            <a:spLocks noGrp="1"/>
          </p:cNvSpPr>
          <p:nvPr>
            <p:ph type="body" sz="quarter" idx="17"/>
          </p:nvPr>
        </p:nvSpPr>
        <p:spPr/>
        <p:txBody>
          <a:bodyPr>
            <a:normAutofit/>
          </a:bodyPr>
          <a:lstStyle/>
          <a:p>
            <a:r>
              <a:rPr lang="en-US" dirty="0" smtClean="0"/>
              <a:t>Merit </a:t>
            </a:r>
            <a:r>
              <a:rPr lang="en-US" dirty="0"/>
              <a:t>Partner role can be assigned at a different levels </a:t>
            </a:r>
            <a:r>
              <a:rPr lang="en-US" dirty="0" smtClean="0"/>
              <a:t>to reduce </a:t>
            </a:r>
            <a:r>
              <a:rPr lang="en-US" dirty="0"/>
              <a:t>work load and </a:t>
            </a:r>
            <a:r>
              <a:rPr lang="en-US" dirty="0" smtClean="0"/>
              <a:t>improve direct </a:t>
            </a:r>
            <a:r>
              <a:rPr lang="en-US" dirty="0"/>
              <a:t>support during the merit </a:t>
            </a:r>
            <a:r>
              <a:rPr lang="en-US" dirty="0" smtClean="0"/>
              <a:t>process</a:t>
            </a:r>
            <a:endParaRPr lang="en-US" dirty="0"/>
          </a:p>
        </p:txBody>
      </p:sp>
      <p:sp>
        <p:nvSpPr>
          <p:cNvPr id="18" name="Text Placeholder 17"/>
          <p:cNvSpPr>
            <a:spLocks noGrp="1"/>
          </p:cNvSpPr>
          <p:nvPr>
            <p:ph type="body" sz="quarter" idx="18"/>
          </p:nvPr>
        </p:nvSpPr>
        <p:spPr/>
        <p:txBody>
          <a:bodyPr/>
          <a:lstStyle/>
          <a:p>
            <a:r>
              <a:rPr lang="en-US" dirty="0" smtClean="0"/>
              <a:t>Customized Merit Statement can only be used if the Merit process is launched and completed within Workday</a:t>
            </a:r>
            <a:endParaRPr lang="en-US" dirty="0"/>
          </a:p>
        </p:txBody>
      </p:sp>
      <p:sp>
        <p:nvSpPr>
          <p:cNvPr id="19" name="Text Placeholder 18"/>
          <p:cNvSpPr>
            <a:spLocks noGrp="1"/>
          </p:cNvSpPr>
          <p:nvPr>
            <p:ph type="body" sz="quarter" idx="19"/>
          </p:nvPr>
        </p:nvSpPr>
        <p:spPr/>
        <p:txBody>
          <a:bodyPr/>
          <a:lstStyle/>
          <a:p>
            <a:r>
              <a:rPr lang="en-US" dirty="0" smtClean="0"/>
              <a:t>Completed Merit Configuration Worksheet must be submitted at least three weeks prior to launch in production</a:t>
            </a:r>
            <a:endParaRPr lang="en-US" dirty="0"/>
          </a:p>
        </p:txBody>
      </p:sp>
      <p:sp>
        <p:nvSpPr>
          <p:cNvPr id="2" name="Date Placeholder 1"/>
          <p:cNvSpPr>
            <a:spLocks noGrp="1"/>
          </p:cNvSpPr>
          <p:nvPr>
            <p:ph type="dt" sz="half" idx="10"/>
          </p:nvPr>
        </p:nvSpPr>
        <p:spPr/>
        <p:txBody>
          <a:bodyPr/>
          <a:lstStyle/>
          <a:p>
            <a:fld id="{FEB8B46E-0A03-4AEA-A322-DF19280EBD82}"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25</a:t>
            </a:fld>
            <a:endParaRPr lang="en-US" dirty="0"/>
          </a:p>
        </p:txBody>
      </p:sp>
    </p:spTree>
    <p:custDataLst>
      <p:tags r:id="rId1"/>
    </p:custDataLst>
    <p:extLst>
      <p:ext uri="{BB962C8B-B14F-4D97-AF65-F5344CB8AC3E}">
        <p14:creationId xmlns:p14="http://schemas.microsoft.com/office/powerpoint/2010/main" val="1587904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Text Placeholder 2"/>
          <p:cNvSpPr>
            <a:spLocks noGrp="1"/>
          </p:cNvSpPr>
          <p:nvPr>
            <p:ph type="body" idx="1"/>
          </p:nvPr>
        </p:nvSpPr>
        <p:spPr/>
        <p:txBody>
          <a:bodyPr>
            <a:normAutofit lnSpcReduction="10000"/>
          </a:bodyPr>
          <a:lstStyle/>
          <a:p>
            <a:r>
              <a:rPr lang="en-US" dirty="0" smtClean="0"/>
              <a:t>What’s Next?</a:t>
            </a:r>
            <a:endParaRPr lang="en-US" dirty="0"/>
          </a:p>
        </p:txBody>
      </p:sp>
      <p:pic>
        <p:nvPicPr>
          <p:cNvPr id="7" name="Picture Placeholder 6"/>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865" t="1331" r="865" b="15619"/>
          <a:stretch/>
        </p:blipFill>
        <p:spPr/>
      </p:pic>
      <p:sp>
        <p:nvSpPr>
          <p:cNvPr id="5" name="Text Placeholder 4"/>
          <p:cNvSpPr>
            <a:spLocks noGrp="1"/>
          </p:cNvSpPr>
          <p:nvPr>
            <p:ph type="body" sz="quarter" idx="16"/>
          </p:nvPr>
        </p:nvSpPr>
        <p:spPr/>
        <p:txBody>
          <a:bodyPr/>
          <a:lstStyle/>
          <a:p>
            <a:r>
              <a:rPr lang="en-US" dirty="0" smtClean="0"/>
              <a:t>Chelsey Michalsky</a:t>
            </a:r>
            <a:endParaRPr lang="en-US" dirty="0"/>
          </a:p>
        </p:txBody>
      </p:sp>
      <p:sp>
        <p:nvSpPr>
          <p:cNvPr id="6" name="Text Placeholder 5"/>
          <p:cNvSpPr>
            <a:spLocks noGrp="1"/>
          </p:cNvSpPr>
          <p:nvPr>
            <p:ph type="body" sz="quarter" idx="15"/>
          </p:nvPr>
        </p:nvSpPr>
        <p:spPr/>
        <p:txBody>
          <a:bodyPr/>
          <a:lstStyle/>
          <a:p>
            <a:r>
              <a:rPr lang="en-US" dirty="0"/>
              <a:t>Learning Resources Manager</a:t>
            </a:r>
          </a:p>
        </p:txBody>
      </p:sp>
      <p:sp>
        <p:nvSpPr>
          <p:cNvPr id="4" name="Date Placeholder 3"/>
          <p:cNvSpPr>
            <a:spLocks noGrp="1"/>
          </p:cNvSpPr>
          <p:nvPr>
            <p:ph type="dt" sz="half" idx="10"/>
          </p:nvPr>
        </p:nvSpPr>
        <p:spPr/>
        <p:txBody>
          <a:bodyPr/>
          <a:lstStyle/>
          <a:p>
            <a:fld id="{329B9EAB-D476-4D40-BD98-BDCA4B257FCF}" type="datetime4">
              <a:rPr lang="en-US" smtClean="0"/>
              <a:t>April 22, 2021</a:t>
            </a:fld>
            <a:endParaRPr lang="en-US" dirty="0"/>
          </a:p>
        </p:txBody>
      </p:sp>
      <p:sp>
        <p:nvSpPr>
          <p:cNvPr id="8" name="Slide Number Placeholder 7"/>
          <p:cNvSpPr>
            <a:spLocks noGrp="1"/>
          </p:cNvSpPr>
          <p:nvPr>
            <p:ph type="sldNum" sz="quarter" idx="12"/>
          </p:nvPr>
        </p:nvSpPr>
        <p:spPr/>
        <p:txBody>
          <a:bodyPr/>
          <a:lstStyle/>
          <a:p>
            <a:fld id="{C37D8F36-046D-434E-A5C5-5981CDBB4566}" type="slidenum">
              <a:rPr lang="en-US" smtClean="0"/>
              <a:t>26</a:t>
            </a:fld>
            <a:endParaRPr lang="en-US" dirty="0"/>
          </a:p>
        </p:txBody>
      </p:sp>
    </p:spTree>
    <p:custDataLst>
      <p:tags r:id="rId1"/>
    </p:custDataLst>
    <p:extLst>
      <p:ext uri="{BB962C8B-B14F-4D97-AF65-F5344CB8AC3E}">
        <p14:creationId xmlns:p14="http://schemas.microsoft.com/office/powerpoint/2010/main" val="1105327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0333" y="615355"/>
            <a:ext cx="6530004" cy="388854"/>
          </a:xfrm>
        </p:spPr>
        <p:txBody>
          <a:bodyPr/>
          <a:lstStyle/>
          <a:p>
            <a:r>
              <a:rPr lang="en-US" dirty="0" smtClean="0"/>
              <a:t>Access to Merit Materials</a:t>
            </a:r>
            <a:endParaRPr lang="en-US" dirty="0"/>
          </a:p>
        </p:txBody>
      </p:sp>
      <p:pic>
        <p:nvPicPr>
          <p:cNvPr id="9" name="Content Placeholder 8"/>
          <p:cNvPicPr>
            <a:picLocks noGrp="1" noChangeAspect="1"/>
          </p:cNvPicPr>
          <p:nvPr>
            <p:ph sz="half" idx="2"/>
          </p:nvPr>
        </p:nvPicPr>
        <p:blipFill rotWithShape="1">
          <a:blip r:embed="rId4"/>
          <a:srcRect l="4860" t="2145" r="3750" b="4850"/>
          <a:stretch/>
        </p:blipFill>
        <p:spPr>
          <a:xfrm>
            <a:off x="1146425" y="1559059"/>
            <a:ext cx="4100721" cy="4417349"/>
          </a:xfrm>
          <a:prstGeom prst="rect">
            <a:avLst/>
          </a:prstGeom>
          <a:effectLst>
            <a:outerShdw blurRad="63500" sx="102000" sy="102000" algn="ctr" rotWithShape="0">
              <a:prstClr val="black">
                <a:alpha val="40000"/>
              </a:prstClr>
            </a:outerShdw>
          </a:effectLst>
        </p:spPr>
      </p:pic>
      <p:pic>
        <p:nvPicPr>
          <p:cNvPr id="15" name="Content Placeholder 14"/>
          <p:cNvPicPr>
            <a:picLocks noGrp="1" noChangeAspect="1"/>
          </p:cNvPicPr>
          <p:nvPr>
            <p:ph sz="quarter" idx="4"/>
          </p:nvPr>
        </p:nvPicPr>
        <p:blipFill>
          <a:blip r:embed="rId5"/>
          <a:stretch>
            <a:fillRect/>
          </a:stretch>
        </p:blipFill>
        <p:spPr>
          <a:xfrm>
            <a:off x="6297745" y="1844564"/>
            <a:ext cx="5456536" cy="3751903"/>
          </a:xfrm>
          <a:prstGeom prst="rect">
            <a:avLst/>
          </a:prstGeom>
          <a:effectLst>
            <a:outerShdw blurRad="63500" sx="102000" sy="102000" algn="ctr" rotWithShape="0">
              <a:prstClr val="black">
                <a:alpha val="40000"/>
              </a:prstClr>
            </a:outerShdw>
          </a:effectLst>
        </p:spPr>
      </p:pic>
      <p:sp>
        <p:nvSpPr>
          <p:cNvPr id="13" name="Rectangle 12" descr="null" title="null"/>
          <p:cNvSpPr/>
          <p:nvPr/>
        </p:nvSpPr>
        <p:spPr>
          <a:xfrm>
            <a:off x="3028633" y="4960108"/>
            <a:ext cx="1695767" cy="10163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descr="null" title="null"/>
          <p:cNvCxnSpPr/>
          <p:nvPr/>
        </p:nvCxnSpPr>
        <p:spPr>
          <a:xfrm flipV="1">
            <a:off x="5069784" y="3776440"/>
            <a:ext cx="1089317" cy="1066568"/>
          </a:xfrm>
          <a:prstGeom prst="straightConnector1">
            <a:avLst/>
          </a:prstGeom>
          <a:ln w="38100">
            <a:solidFill>
              <a:srgbClr val="F8BF15"/>
            </a:solidFill>
            <a:tailEnd type="triangle"/>
          </a:ln>
        </p:spPr>
        <p:style>
          <a:lnRef idx="1">
            <a:schemeClr val="accent2"/>
          </a:lnRef>
          <a:fillRef idx="0">
            <a:schemeClr val="accent2"/>
          </a:fillRef>
          <a:effectRef idx="0">
            <a:schemeClr val="accent2"/>
          </a:effectRef>
          <a:fontRef idx="minor">
            <a:schemeClr val="tx1"/>
          </a:fontRef>
        </p:style>
      </p:cxnSp>
      <p:sp>
        <p:nvSpPr>
          <p:cNvPr id="2" name="Date Placeholder 1"/>
          <p:cNvSpPr>
            <a:spLocks noGrp="1"/>
          </p:cNvSpPr>
          <p:nvPr>
            <p:ph type="dt" sz="half" idx="10"/>
          </p:nvPr>
        </p:nvSpPr>
        <p:spPr/>
        <p:txBody>
          <a:bodyPr/>
          <a:lstStyle/>
          <a:p>
            <a:fld id="{94A5121D-1336-4A3C-A437-C0E9C34DF079}" type="datetime4">
              <a:rPr lang="en-US" smtClean="0"/>
              <a:t>April 22, 2021</a:t>
            </a:fld>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27</a:t>
            </a:fld>
            <a:endParaRPr lang="en-US" dirty="0"/>
          </a:p>
        </p:txBody>
      </p:sp>
    </p:spTree>
    <p:custDataLst>
      <p:tags r:id="rId1"/>
    </p:custDataLst>
    <p:extLst>
      <p:ext uri="{BB962C8B-B14F-4D97-AF65-F5344CB8AC3E}">
        <p14:creationId xmlns:p14="http://schemas.microsoft.com/office/powerpoint/2010/main" val="1058721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3ECF-A370-4058-B3DD-EE34C2972654}"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pPr/>
              <a:t>28</a:t>
            </a:fld>
            <a:endParaRPr lang="en-US" dirty="0"/>
          </a:p>
        </p:txBody>
      </p:sp>
    </p:spTree>
    <p:custDataLst>
      <p:tags r:id="rId1"/>
    </p:custDataLst>
    <p:extLst>
      <p:ext uri="{BB962C8B-B14F-4D97-AF65-F5344CB8AC3E}">
        <p14:creationId xmlns:p14="http://schemas.microsoft.com/office/powerpoint/2010/main" val="2986983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Today’s Goals</a:t>
            </a:r>
            <a:endParaRPr lang="en-US" dirty="0"/>
          </a:p>
        </p:txBody>
      </p:sp>
      <p:sp>
        <p:nvSpPr>
          <p:cNvPr id="2" name="Text Placeholder 1"/>
          <p:cNvSpPr>
            <a:spLocks noGrp="1"/>
          </p:cNvSpPr>
          <p:nvPr>
            <p:ph type="body" sz="quarter" idx="14"/>
          </p:nvPr>
        </p:nvSpPr>
        <p:spPr/>
        <p:txBody>
          <a:bodyPr/>
          <a:lstStyle/>
          <a:p>
            <a:r>
              <a:rPr lang="en-US" dirty="0" smtClean="0"/>
              <a:t>Understand and get familiar with Merit Process</a:t>
            </a:r>
          </a:p>
          <a:p>
            <a:endParaRPr lang="en-US" dirty="0"/>
          </a:p>
          <a:p>
            <a:r>
              <a:rPr lang="en-US" dirty="0" smtClean="0"/>
              <a:t>Know about the merit process improvements</a:t>
            </a:r>
          </a:p>
          <a:p>
            <a:endParaRPr lang="en-US" dirty="0"/>
          </a:p>
          <a:p>
            <a:r>
              <a:rPr lang="en-US" dirty="0" smtClean="0"/>
              <a:t>Know the importance of Merit Partner role</a:t>
            </a:r>
          </a:p>
          <a:p>
            <a:endParaRPr lang="en-US" dirty="0"/>
          </a:p>
          <a:p>
            <a:r>
              <a:rPr lang="en-US" dirty="0" smtClean="0"/>
              <a:t>Know about </a:t>
            </a:r>
            <a:r>
              <a:rPr lang="en-US" smtClean="0"/>
              <a:t>the available </a:t>
            </a:r>
            <a:r>
              <a:rPr lang="en-US" dirty="0" smtClean="0"/>
              <a:t>merit options </a:t>
            </a:r>
            <a:r>
              <a:rPr lang="en-US" smtClean="0"/>
              <a:t>and timelines</a:t>
            </a:r>
            <a:endParaRPr lang="en-US" dirty="0"/>
          </a:p>
        </p:txBody>
      </p:sp>
    </p:spTree>
    <p:custDataLst>
      <p:tags r:id="rId1"/>
    </p:custDataLst>
    <p:extLst>
      <p:ext uri="{BB962C8B-B14F-4D97-AF65-F5344CB8AC3E}">
        <p14:creationId xmlns:p14="http://schemas.microsoft.com/office/powerpoint/2010/main" val="4235933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Overview of workday merit</a:t>
            </a:r>
            <a:endParaRPr lang="en-US" dirty="0"/>
          </a:p>
        </p:txBody>
      </p:sp>
      <p:sp>
        <p:nvSpPr>
          <p:cNvPr id="2" name="Date Placeholder 1"/>
          <p:cNvSpPr>
            <a:spLocks noGrp="1"/>
          </p:cNvSpPr>
          <p:nvPr>
            <p:ph type="dt" sz="half" idx="10"/>
          </p:nvPr>
        </p:nvSpPr>
        <p:spPr/>
        <p:txBody>
          <a:bodyPr/>
          <a:lstStyle/>
          <a:p>
            <a:fld id="{137739BE-99C2-481B-9BD3-D4B47FEC502F}"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4</a:t>
            </a:fld>
            <a:endParaRPr lang="en-US" dirty="0"/>
          </a:p>
        </p:txBody>
      </p:sp>
    </p:spTree>
    <p:custDataLst>
      <p:tags r:id="rId1"/>
    </p:custDataLst>
    <p:extLst>
      <p:ext uri="{BB962C8B-B14F-4D97-AF65-F5344CB8AC3E}">
        <p14:creationId xmlns:p14="http://schemas.microsoft.com/office/powerpoint/2010/main" val="685182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Workday </a:t>
            </a:r>
            <a:r>
              <a:rPr lang="en-US" dirty="0"/>
              <a:t>Merit is…</a:t>
            </a:r>
          </a:p>
        </p:txBody>
      </p:sp>
      <p:sp>
        <p:nvSpPr>
          <p:cNvPr id="15" name="Content Placeholder 14"/>
          <p:cNvSpPr>
            <a:spLocks noGrp="1"/>
          </p:cNvSpPr>
          <p:nvPr>
            <p:ph idx="4294967295"/>
          </p:nvPr>
        </p:nvSpPr>
        <p:spPr>
          <a:xfrm>
            <a:off x="800101" y="1676400"/>
            <a:ext cx="7166264" cy="4197927"/>
          </a:xfrm>
        </p:spPr>
        <p:txBody>
          <a:bodyPr/>
          <a:lstStyle/>
          <a:p>
            <a:pPr marL="0" indent="0">
              <a:buNone/>
            </a:pPr>
            <a:r>
              <a:rPr lang="en-US" dirty="0"/>
              <a:t>The Workday Merit business process can be described as:</a:t>
            </a:r>
          </a:p>
          <a:p>
            <a:r>
              <a:rPr lang="en-US" b="1" dirty="0"/>
              <a:t>Comprehensive</a:t>
            </a:r>
            <a:r>
              <a:rPr lang="en-US" dirty="0"/>
              <a:t> – You can approve four different types of compensation changes effective on the same day (e.g. </a:t>
            </a:r>
            <a:r>
              <a:rPr lang="en-US" dirty="0" smtClean="0"/>
              <a:t>9/1/2021)</a:t>
            </a:r>
            <a:endParaRPr lang="en-US" dirty="0"/>
          </a:p>
          <a:p>
            <a:pPr lvl="1"/>
            <a:r>
              <a:rPr lang="en-US" dirty="0"/>
              <a:t>Merit Award Increase</a:t>
            </a:r>
          </a:p>
          <a:p>
            <a:pPr lvl="1"/>
            <a:r>
              <a:rPr lang="en-US" dirty="0"/>
              <a:t>Additional Increase</a:t>
            </a:r>
          </a:p>
          <a:p>
            <a:pPr lvl="1"/>
            <a:r>
              <a:rPr lang="en-US" dirty="0"/>
              <a:t>Promotion/Reclassification Increase</a:t>
            </a:r>
          </a:p>
          <a:p>
            <a:pPr lvl="1"/>
            <a:r>
              <a:rPr lang="en-US" dirty="0"/>
              <a:t>One-time Merit Lump-sum</a:t>
            </a:r>
          </a:p>
          <a:p>
            <a:r>
              <a:rPr lang="en-US" b="1" dirty="0"/>
              <a:t>Flexible</a:t>
            </a:r>
            <a:r>
              <a:rPr lang="en-US" dirty="0"/>
              <a:t> – You can enter awards for multiple employees using one grid</a:t>
            </a:r>
          </a:p>
          <a:p>
            <a:r>
              <a:rPr lang="en-US" b="1" dirty="0"/>
              <a:t>Transparent</a:t>
            </a:r>
            <a:r>
              <a:rPr lang="en-US" dirty="0"/>
              <a:t> – Ratings from Performance Reviews feed into the grid and can guide the merit entry process</a:t>
            </a:r>
          </a:p>
          <a:p>
            <a:endParaRPr lang="en-US" dirty="0"/>
          </a:p>
        </p:txBody>
      </p:sp>
      <p:grpSp>
        <p:nvGrpSpPr>
          <p:cNvPr id="7" name="Group 6" title="workday image"/>
          <p:cNvGrpSpPr/>
          <p:nvPr/>
        </p:nvGrpSpPr>
        <p:grpSpPr>
          <a:xfrm>
            <a:off x="7966365" y="2133600"/>
            <a:ext cx="3124200" cy="1709057"/>
            <a:chOff x="7876822" y="2209800"/>
            <a:chExt cx="3124200" cy="1709057"/>
          </a:xfrm>
        </p:grpSpPr>
        <p:pic>
          <p:nvPicPr>
            <p:cNvPr id="9" name="Picture 8" title="cloud"/>
            <p:cNvPicPr>
              <a:picLocks noChangeAspect="1"/>
            </p:cNvPicPr>
            <p:nvPr/>
          </p:nvPicPr>
          <p:blipFill>
            <a:blip r:embed="rId3"/>
            <a:stretch>
              <a:fillRect/>
            </a:stretch>
          </p:blipFill>
          <p:spPr>
            <a:xfrm>
              <a:off x="7876822" y="2209800"/>
              <a:ext cx="3124200" cy="1709057"/>
            </a:xfrm>
            <a:prstGeom prst="rect">
              <a:avLst/>
            </a:prstGeom>
          </p:spPr>
        </p:pic>
        <p:pic>
          <p:nvPicPr>
            <p:cNvPr id="10" name="Picture 9" title="workday"/>
            <p:cNvPicPr>
              <a:picLocks noChangeAspect="1"/>
            </p:cNvPicPr>
            <p:nvPr/>
          </p:nvPicPr>
          <p:blipFill>
            <a:blip r:embed="rId4"/>
            <a:stretch>
              <a:fillRect/>
            </a:stretch>
          </p:blipFill>
          <p:spPr>
            <a:xfrm>
              <a:off x="8610600" y="2910929"/>
              <a:ext cx="1494363" cy="609352"/>
            </a:xfrm>
            <a:prstGeom prst="rect">
              <a:avLst/>
            </a:prstGeom>
          </p:spPr>
        </p:pic>
      </p:grpSp>
      <p:pic>
        <p:nvPicPr>
          <p:cNvPr id="11" name="Picture 10" title="merit icon"/>
          <p:cNvPicPr>
            <a:picLocks noChangeAspect="1"/>
          </p:cNvPicPr>
          <p:nvPr/>
        </p:nvPicPr>
        <p:blipFill>
          <a:blip r:embed="rId5"/>
          <a:stretch>
            <a:fillRect/>
          </a:stretch>
        </p:blipFill>
        <p:spPr>
          <a:xfrm>
            <a:off x="10502955" y="3415186"/>
            <a:ext cx="1035640" cy="1003609"/>
          </a:xfrm>
          <a:prstGeom prst="rect">
            <a:avLst/>
          </a:prstGeom>
          <a:ln>
            <a:noFill/>
          </a:ln>
          <a:effectLst>
            <a:outerShdw blurRad="63500" sx="102000" sy="102000" algn="ctr" rotWithShape="0">
              <a:prstClr val="black">
                <a:alpha val="40000"/>
              </a:prstClr>
            </a:outerShdw>
          </a:effectLst>
        </p:spPr>
      </p:pic>
      <p:sp>
        <p:nvSpPr>
          <p:cNvPr id="2" name="Date Placeholder 1"/>
          <p:cNvSpPr>
            <a:spLocks noGrp="1"/>
          </p:cNvSpPr>
          <p:nvPr>
            <p:ph type="dt" sz="half" idx="10"/>
          </p:nvPr>
        </p:nvSpPr>
        <p:spPr/>
        <p:txBody>
          <a:bodyPr/>
          <a:lstStyle/>
          <a:p>
            <a:fld id="{93F77F4D-605D-44B1-A60C-55CADEC9F07E}"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5</a:t>
            </a:fld>
            <a:endParaRPr lang="en-US" dirty="0"/>
          </a:p>
        </p:txBody>
      </p:sp>
    </p:spTree>
    <p:custDataLst>
      <p:tags r:id="rId1"/>
    </p:custDataLst>
    <p:extLst>
      <p:ext uri="{BB962C8B-B14F-4D97-AF65-F5344CB8AC3E}">
        <p14:creationId xmlns:p14="http://schemas.microsoft.com/office/powerpoint/2010/main" val="3720995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What’s remaining the same?</a:t>
            </a:r>
          </a:p>
        </p:txBody>
      </p:sp>
      <p:sp>
        <p:nvSpPr>
          <p:cNvPr id="2" name="Date Placeholder 1"/>
          <p:cNvSpPr>
            <a:spLocks noGrp="1"/>
          </p:cNvSpPr>
          <p:nvPr>
            <p:ph type="dt" sz="half" idx="10"/>
          </p:nvPr>
        </p:nvSpPr>
        <p:spPr/>
        <p:txBody>
          <a:bodyPr/>
          <a:lstStyle/>
          <a:p>
            <a:fld id="{59B42107-7F73-44AB-9635-BB8040414101}"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6</a:t>
            </a:fld>
            <a:endParaRPr lang="en-US" dirty="0"/>
          </a:p>
        </p:txBody>
      </p:sp>
    </p:spTree>
    <p:custDataLst>
      <p:tags r:id="rId1"/>
    </p:custDataLst>
    <p:extLst>
      <p:ext uri="{BB962C8B-B14F-4D97-AF65-F5344CB8AC3E}">
        <p14:creationId xmlns:p14="http://schemas.microsoft.com/office/powerpoint/2010/main" val="3002952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Consistent Features from Last Year</a:t>
            </a:r>
          </a:p>
        </p:txBody>
      </p:sp>
      <p:sp>
        <p:nvSpPr>
          <p:cNvPr id="15" name="Content Placeholder 14"/>
          <p:cNvSpPr>
            <a:spLocks noGrp="1"/>
          </p:cNvSpPr>
          <p:nvPr>
            <p:ph idx="4294967295"/>
          </p:nvPr>
        </p:nvSpPr>
        <p:spPr>
          <a:xfrm>
            <a:off x="800100" y="1676400"/>
            <a:ext cx="10214263" cy="4281055"/>
          </a:xfrm>
        </p:spPr>
        <p:txBody>
          <a:bodyPr>
            <a:normAutofit/>
          </a:bodyPr>
          <a:lstStyle/>
          <a:p>
            <a:r>
              <a:rPr lang="en-US" dirty="0"/>
              <a:t>Merit P</a:t>
            </a:r>
            <a:r>
              <a:rPr lang="en-US" dirty="0" smtClean="0"/>
              <a:t>artner </a:t>
            </a:r>
            <a:r>
              <a:rPr lang="en-US" dirty="0"/>
              <a:t>will complete the Merit Process Worksheet to communicate a plan for how the process should be carried out</a:t>
            </a:r>
          </a:p>
          <a:p>
            <a:pPr indent="-285750"/>
            <a:r>
              <a:rPr lang="en-US" dirty="0"/>
              <a:t>Separate merit plans will be used for Staff and Faculty</a:t>
            </a:r>
          </a:p>
          <a:p>
            <a:pPr lvl="1"/>
            <a:r>
              <a:rPr lang="en-US" dirty="0"/>
              <a:t>A standard merit plan naming convention will be used</a:t>
            </a:r>
          </a:p>
          <a:p>
            <a:pPr lvl="2"/>
            <a:r>
              <a:rPr lang="en-US" dirty="0"/>
              <a:t>“XX SYS_NAME Merit Plan –</a:t>
            </a:r>
            <a:r>
              <a:rPr lang="en-US" dirty="0" err="1"/>
              <a:t>Worker_Type</a:t>
            </a:r>
            <a:r>
              <a:rPr lang="en-US" dirty="0"/>
              <a:t>” (e.g. 02 TAMU Merit Plan – Staff)</a:t>
            </a:r>
          </a:p>
          <a:p>
            <a:r>
              <a:rPr lang="en-US" dirty="0"/>
              <a:t>Merit Target % will be hidden from the Employee</a:t>
            </a:r>
          </a:p>
          <a:p>
            <a:r>
              <a:rPr lang="en-US" dirty="0"/>
              <a:t>A standard merit grid will be used across all system members</a:t>
            </a:r>
          </a:p>
          <a:p>
            <a:pPr lvl="1"/>
            <a:r>
              <a:rPr lang="en-US" dirty="0"/>
              <a:t>Options exist for </a:t>
            </a:r>
            <a:r>
              <a:rPr lang="en-US" b="1" dirty="0"/>
              <a:t>Merit, Additional Adjustment (Equity), Lump Sum and Promotion</a:t>
            </a:r>
          </a:p>
          <a:p>
            <a:pPr lvl="1"/>
            <a:r>
              <a:rPr lang="en-US" b="1" dirty="0"/>
              <a:t>Overall Rating </a:t>
            </a:r>
            <a:r>
              <a:rPr lang="en-US" dirty="0"/>
              <a:t>from annual performance reviews feeds into the merit grid</a:t>
            </a:r>
          </a:p>
          <a:p>
            <a:pPr lvl="2"/>
            <a:r>
              <a:rPr lang="en-US" dirty="0"/>
              <a:t>Any Employee who receives an overall rating of </a:t>
            </a:r>
            <a:r>
              <a:rPr lang="en-US" b="1" dirty="0" smtClean="0"/>
              <a:t>Does </a:t>
            </a:r>
            <a:r>
              <a:rPr lang="en-US" b="1" dirty="0"/>
              <a:t>Not Meet </a:t>
            </a:r>
            <a:r>
              <a:rPr lang="en-US" b="1" dirty="0" smtClean="0"/>
              <a:t>Expectations </a:t>
            </a:r>
            <a:r>
              <a:rPr lang="en-US" dirty="0"/>
              <a:t>will not be eligible for merit</a:t>
            </a:r>
          </a:p>
          <a:p>
            <a:pPr lvl="2"/>
            <a:r>
              <a:rPr lang="en-US" dirty="0"/>
              <a:t>The Overall Rating can be changed directly within the grid</a:t>
            </a:r>
          </a:p>
          <a:p>
            <a:pPr lvl="1"/>
            <a:r>
              <a:rPr lang="en-US" dirty="0"/>
              <a:t>Rating does not tie back to Performance </a:t>
            </a:r>
            <a:r>
              <a:rPr lang="en-US" dirty="0" smtClean="0"/>
              <a:t>Review</a:t>
            </a:r>
            <a:endParaRPr lang="en-US" dirty="0"/>
          </a:p>
        </p:txBody>
      </p:sp>
      <p:sp>
        <p:nvSpPr>
          <p:cNvPr id="2" name="Date Placeholder 1"/>
          <p:cNvSpPr>
            <a:spLocks noGrp="1"/>
          </p:cNvSpPr>
          <p:nvPr>
            <p:ph type="dt" sz="half" idx="10"/>
          </p:nvPr>
        </p:nvSpPr>
        <p:spPr/>
        <p:txBody>
          <a:bodyPr/>
          <a:lstStyle/>
          <a:p>
            <a:fld id="{624A4B4F-A38A-4929-ACA0-564E6A670400}"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7</a:t>
            </a:fld>
            <a:endParaRPr lang="en-US" dirty="0"/>
          </a:p>
        </p:txBody>
      </p:sp>
    </p:spTree>
    <p:custDataLst>
      <p:tags r:id="rId1"/>
    </p:custDataLst>
    <p:extLst>
      <p:ext uri="{BB962C8B-B14F-4D97-AF65-F5344CB8AC3E}">
        <p14:creationId xmlns:p14="http://schemas.microsoft.com/office/powerpoint/2010/main" val="950902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Merit Process Worksheet</a:t>
            </a:r>
          </a:p>
        </p:txBody>
      </p:sp>
      <p:sp>
        <p:nvSpPr>
          <p:cNvPr id="15" name="Content Placeholder 14"/>
          <p:cNvSpPr>
            <a:spLocks noGrp="1"/>
          </p:cNvSpPr>
          <p:nvPr>
            <p:ph idx="4294967295"/>
          </p:nvPr>
        </p:nvSpPr>
        <p:spPr>
          <a:xfrm>
            <a:off x="800100" y="1676400"/>
            <a:ext cx="10214263" cy="4281055"/>
          </a:xfrm>
        </p:spPr>
        <p:txBody>
          <a:bodyPr>
            <a:normAutofit/>
          </a:bodyPr>
          <a:lstStyle/>
          <a:p>
            <a:pPr>
              <a:spcAft>
                <a:spcPts val="10800"/>
              </a:spcAft>
            </a:pPr>
            <a:r>
              <a:rPr lang="en-US" dirty="0"/>
              <a:t>Each system member selects the timeframe merit process is open</a:t>
            </a:r>
          </a:p>
          <a:p>
            <a:r>
              <a:rPr lang="en-US" dirty="0"/>
              <a:t>Each system member chooses to include / exclude </a:t>
            </a:r>
            <a:r>
              <a:rPr lang="en-US" b="1" dirty="0"/>
              <a:t>Additional Jobs </a:t>
            </a:r>
            <a:r>
              <a:rPr lang="en-US" dirty="0"/>
              <a:t>and/or </a:t>
            </a:r>
            <a:r>
              <a:rPr lang="en-US" b="1" dirty="0"/>
              <a:t>Adjuncts </a:t>
            </a:r>
            <a:r>
              <a:rPr lang="en-US" dirty="0"/>
              <a:t>in the process</a:t>
            </a:r>
          </a:p>
        </p:txBody>
      </p:sp>
      <p:pic>
        <p:nvPicPr>
          <p:cNvPr id="4" name="Picture 3" title="merit process work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325" y="2098963"/>
            <a:ext cx="8534411" cy="1066800"/>
          </a:xfrm>
          <a:prstGeom prst="rect">
            <a:avLst/>
          </a:prstGeom>
          <a:effectLst>
            <a:outerShdw blurRad="63500" sx="102000" sy="102000" algn="ctr" rotWithShape="0">
              <a:prstClr val="black">
                <a:alpha val="40000"/>
              </a:prstClr>
            </a:outerShdw>
          </a:effectLst>
        </p:spPr>
      </p:pic>
      <p:pic>
        <p:nvPicPr>
          <p:cNvPr id="5" name="Picture 4" title="merit process workshe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325" y="4128654"/>
            <a:ext cx="8475509" cy="1670455"/>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0"/>
          </p:nvPr>
        </p:nvSpPr>
        <p:spPr/>
        <p:txBody>
          <a:bodyPr/>
          <a:lstStyle/>
          <a:p>
            <a:fld id="{50C37B58-EFCD-4181-A436-0FF0BC694C5C}"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8</a:t>
            </a:fld>
            <a:endParaRPr lang="en-US" dirty="0"/>
          </a:p>
        </p:txBody>
      </p:sp>
    </p:spTree>
    <p:custDataLst>
      <p:tags r:id="rId1"/>
    </p:custDataLst>
    <p:extLst>
      <p:ext uri="{BB962C8B-B14F-4D97-AF65-F5344CB8AC3E}">
        <p14:creationId xmlns:p14="http://schemas.microsoft.com/office/powerpoint/2010/main" val="2247166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Merit Entry Options</a:t>
            </a:r>
          </a:p>
        </p:txBody>
      </p:sp>
      <p:sp>
        <p:nvSpPr>
          <p:cNvPr id="15" name="Content Placeholder 14"/>
          <p:cNvSpPr>
            <a:spLocks noGrp="1"/>
          </p:cNvSpPr>
          <p:nvPr>
            <p:ph idx="4294967295"/>
          </p:nvPr>
        </p:nvSpPr>
        <p:spPr>
          <a:xfrm>
            <a:off x="800100" y="1676400"/>
            <a:ext cx="10214263" cy="4281055"/>
          </a:xfrm>
        </p:spPr>
        <p:txBody>
          <a:bodyPr>
            <a:normAutofit/>
          </a:bodyPr>
          <a:lstStyle/>
          <a:p>
            <a:r>
              <a:rPr lang="en-US" dirty="0" smtClean="0"/>
              <a:t>Options for </a:t>
            </a:r>
            <a:r>
              <a:rPr lang="en-US" dirty="0"/>
              <a:t>system members to </a:t>
            </a:r>
            <a:r>
              <a:rPr lang="en-US" dirty="0" smtClean="0"/>
              <a:t>move </a:t>
            </a:r>
            <a:r>
              <a:rPr lang="en-US" dirty="0"/>
              <a:t>merit awards </a:t>
            </a:r>
            <a:r>
              <a:rPr lang="en-US" dirty="0" smtClean="0"/>
              <a:t>from Workday to PBA (Position Budgeting Application) and vice versa</a:t>
            </a:r>
            <a:endParaRPr lang="en-US" dirty="0"/>
          </a:p>
          <a:p>
            <a:pPr lvl="1"/>
            <a:r>
              <a:rPr lang="en-US" dirty="0"/>
              <a:t>Reduces the manual work in entering awards multiple times</a:t>
            </a:r>
          </a:p>
          <a:p>
            <a:pPr lvl="1"/>
            <a:r>
              <a:rPr lang="en-US" dirty="0"/>
              <a:t>Utilizes existing reports for auditing data</a:t>
            </a:r>
          </a:p>
          <a:p>
            <a:pPr lvl="1"/>
            <a:endParaRPr lang="en-US" dirty="0"/>
          </a:p>
        </p:txBody>
      </p:sp>
      <p:pic>
        <p:nvPicPr>
          <p:cNvPr id="6" name="Picture 5" title="merit entry op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145" y="3289789"/>
            <a:ext cx="7755031" cy="2136718"/>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0"/>
          </p:nvPr>
        </p:nvSpPr>
        <p:spPr/>
        <p:txBody>
          <a:bodyPr/>
          <a:lstStyle/>
          <a:p>
            <a:fld id="{222B25E4-44BE-4DCD-8045-92BB361074FA}" type="datetime4">
              <a:rPr lang="en-US" smtClean="0"/>
              <a:t>April 22,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9</a:t>
            </a:fld>
            <a:endParaRPr lang="en-US" dirty="0"/>
          </a:p>
        </p:txBody>
      </p:sp>
    </p:spTree>
    <p:custDataLst>
      <p:tags r:id="rId1"/>
    </p:custDataLst>
    <p:extLst>
      <p:ext uri="{BB962C8B-B14F-4D97-AF65-F5344CB8AC3E}">
        <p14:creationId xmlns:p14="http://schemas.microsoft.com/office/powerpoint/2010/main" val="18249281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XM7fHd6U"/>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6">
      <a:dk1>
        <a:srgbClr val="1C3B6A"/>
      </a:dk1>
      <a:lt1>
        <a:srgbClr val="FFFFFF"/>
      </a:lt1>
      <a:dk2>
        <a:srgbClr val="0056A5"/>
      </a:dk2>
      <a:lt2>
        <a:srgbClr val="BDD8F0"/>
      </a:lt2>
      <a:accent1>
        <a:srgbClr val="500000"/>
      </a:accent1>
      <a:accent2>
        <a:srgbClr val="7140B5"/>
      </a:accent2>
      <a:accent3>
        <a:srgbClr val="23B355"/>
      </a:accent3>
      <a:accent4>
        <a:srgbClr val="C14E01"/>
      </a:accent4>
      <a:accent5>
        <a:srgbClr val="57565A"/>
      </a:accent5>
      <a:accent6>
        <a:srgbClr val="AE1F24"/>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IT Training Template.potx" id="{DF6E8E73-8BF1-4F37-B7FF-D9EDC2E79F24}" vid="{DC1B0804-E02C-4FE3-B692-1D66BDCC82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OIT Training Template</Template>
  <TotalTime>0</TotalTime>
  <Words>1349</Words>
  <Application>Microsoft Office PowerPoint</Application>
  <PresentationFormat>Widescreen</PresentationFormat>
  <Paragraphs>206</Paragraphs>
  <Slides>28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Times New Roman</vt:lpstr>
      <vt:lpstr>Wide Latin</vt:lpstr>
      <vt:lpstr>Wingdings</vt:lpstr>
      <vt:lpstr>Office Theme</vt:lpstr>
      <vt:lpstr>Merit 2021 Preview</vt:lpstr>
      <vt:lpstr>Agenda</vt:lpstr>
      <vt:lpstr>Today’s Goals</vt:lpstr>
      <vt:lpstr>Overview of workday merit</vt:lpstr>
      <vt:lpstr>Workday Merit is…</vt:lpstr>
      <vt:lpstr>What’s remaining the same?</vt:lpstr>
      <vt:lpstr>Consistent Features from Last Year</vt:lpstr>
      <vt:lpstr>Merit Process Worksheet</vt:lpstr>
      <vt:lpstr>Merit Entry Options</vt:lpstr>
      <vt:lpstr>Merit Dashboard</vt:lpstr>
      <vt:lpstr>Merit Process Improvements</vt:lpstr>
      <vt:lpstr>EIB upload to workday</vt:lpstr>
      <vt:lpstr>Customized merit statement</vt:lpstr>
      <vt:lpstr>Customized merit statement - preview</vt:lpstr>
      <vt:lpstr>Merit partner role</vt:lpstr>
      <vt:lpstr>Merit Partners</vt:lpstr>
      <vt:lpstr>Responsibilities</vt:lpstr>
      <vt:lpstr>role assignment</vt:lpstr>
      <vt:lpstr>Merit Process Options and Timeline</vt:lpstr>
      <vt:lpstr>Options for Merit Entry</vt:lpstr>
      <vt:lpstr>Launching Merit</vt:lpstr>
      <vt:lpstr>Option 1 – Workday First</vt:lpstr>
      <vt:lpstr>Option 2 – PBA First</vt:lpstr>
      <vt:lpstr>Upcoming Merit Events and Trainings</vt:lpstr>
      <vt:lpstr>Key takeaways</vt:lpstr>
      <vt:lpstr>WRAP UP</vt:lpstr>
      <vt:lpstr>Access to Merit Materials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2020-12-04T16:42:09Z</dcterms:created>
  <dcterms:modified xsi:type="dcterms:W3CDTF">2021-04-22T14:52:00Z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4B78B58C-2001-493F-B8BB-B198F1289E9F</vt:lpwstr>
  </property>
  <property fmtid="{D5CDD505-2E9C-101B-9397-08002B2CF9AE}" pid="3" name="ArticulatePath">
    <vt:lpwstr>Workday Services Training Template 2020-LM</vt:lpwstr>
  </property>
</Properties>
</file>