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27"/>
  </p:notesMasterIdLst>
  <p:sldIdLst>
    <p:sldId id="838840403" r:id="rId5"/>
    <p:sldId id="838840405" r:id="rId6"/>
    <p:sldId id="838840419" r:id="rId7"/>
    <p:sldId id="838840401" r:id="rId8"/>
    <p:sldId id="838840417" r:id="rId9"/>
    <p:sldId id="838840423" r:id="rId10"/>
    <p:sldId id="838840433" r:id="rId11"/>
    <p:sldId id="838840434" r:id="rId12"/>
    <p:sldId id="838840435" r:id="rId13"/>
    <p:sldId id="838840446" r:id="rId14"/>
    <p:sldId id="838840459" r:id="rId15"/>
    <p:sldId id="838840463" r:id="rId16"/>
    <p:sldId id="838840462" r:id="rId17"/>
    <p:sldId id="838840458" r:id="rId18"/>
    <p:sldId id="838840461" r:id="rId19"/>
    <p:sldId id="838840439" r:id="rId20"/>
    <p:sldId id="838840449" r:id="rId21"/>
    <p:sldId id="838840450" r:id="rId22"/>
    <p:sldId id="838840420" r:id="rId23"/>
    <p:sldId id="838840409" r:id="rId24"/>
    <p:sldId id="838840448" r:id="rId25"/>
    <p:sldId id="83884040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4F188BC-9B02-4179-844E-81A52AEBD675}">
          <p14:sldIdLst>
            <p14:sldId id="838840403"/>
            <p14:sldId id="838840405"/>
            <p14:sldId id="838840419"/>
            <p14:sldId id="838840401"/>
            <p14:sldId id="838840417"/>
            <p14:sldId id="838840423"/>
            <p14:sldId id="838840433"/>
            <p14:sldId id="838840434"/>
            <p14:sldId id="838840435"/>
            <p14:sldId id="838840446"/>
            <p14:sldId id="838840459"/>
            <p14:sldId id="838840463"/>
            <p14:sldId id="838840462"/>
            <p14:sldId id="838840458"/>
            <p14:sldId id="838840461"/>
            <p14:sldId id="838840439"/>
            <p14:sldId id="838840449"/>
            <p14:sldId id="838840450"/>
            <p14:sldId id="838840420"/>
            <p14:sldId id="838840409"/>
            <p14:sldId id="838840448"/>
            <p14:sldId id="83884040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uyen, Minh Thu P." initials="NMTP" lastIdx="2" clrIdx="0">
    <p:extLst>
      <p:ext uri="{19B8F6BF-5375-455C-9EA6-DF929625EA0E}">
        <p15:presenceInfo xmlns:p15="http://schemas.microsoft.com/office/powerpoint/2012/main" userId="S::minh.thu.p.nguyen@accenture.com::eda0a876-ec53-4363-9eb1-afb41b01ec5e" providerId="AD"/>
      </p:ext>
    </p:extLst>
  </p:cmAuthor>
  <p:cmAuthor id="2" name="Maheshwari, Sameer A." initials="MSA" lastIdx="4" clrIdx="1">
    <p:extLst>
      <p:ext uri="{19B8F6BF-5375-455C-9EA6-DF929625EA0E}">
        <p15:presenceInfo xmlns:p15="http://schemas.microsoft.com/office/powerpoint/2012/main" userId="S::sameer.a.maheshwari@accenture.com::8fc7dbd7-897e-45de-8e1f-3309a68147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ECD1"/>
    <a:srgbClr val="F9E7E2"/>
    <a:srgbClr val="F6FBF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A40DC-5777-6F9B-66F3-87BF43FC8B51}" v="4" dt="2022-09-26T20:13:02.274"/>
    <p1510:client id="{1882AB3B-5F41-EF05-ED59-93A1BBEA618C}" v="31" dt="2022-09-26T17:49:18.405"/>
    <p1510:client id="{2E138514-8E6E-4D74-A905-7AE0FAB26CC4}" v="2" dt="2022-09-26T17:12:06.1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987" autoAdjust="0"/>
  </p:normalViewPr>
  <p:slideViewPr>
    <p:cSldViewPr snapToGrid="0">
      <p:cViewPr varScale="1">
        <p:scale>
          <a:sx n="80" d="100"/>
          <a:sy n="80" d="100"/>
        </p:scale>
        <p:origin x="126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Frances" userId="6fdf40fe-059f-4bbc-a97d-a60f2d904ecf" providerId="ADAL" clId="{F059A455-9496-42AE-8CA2-A971309606A7}"/>
    <pc:docChg chg="undo custSel delSld modSld modSection">
      <pc:chgData name="Miller, Frances" userId="6fdf40fe-059f-4bbc-a97d-a60f2d904ecf" providerId="ADAL" clId="{F059A455-9496-42AE-8CA2-A971309606A7}" dt="2022-09-23T13:35:32.344" v="94" actId="20577"/>
      <pc:docMkLst>
        <pc:docMk/>
      </pc:docMkLst>
      <pc:sldChg chg="modSp mod">
        <pc:chgData name="Miller, Frances" userId="6fdf40fe-059f-4bbc-a97d-a60f2d904ecf" providerId="ADAL" clId="{F059A455-9496-42AE-8CA2-A971309606A7}" dt="2022-09-23T13:34:11.140" v="88" actId="20577"/>
        <pc:sldMkLst>
          <pc:docMk/>
          <pc:sldMk cId="4106831008" sldId="838840449"/>
        </pc:sldMkLst>
        <pc:spChg chg="mod">
          <ac:chgData name="Miller, Frances" userId="6fdf40fe-059f-4bbc-a97d-a60f2d904ecf" providerId="ADAL" clId="{F059A455-9496-42AE-8CA2-A971309606A7}" dt="2022-09-23T13:34:11.140" v="88" actId="20577"/>
          <ac:spMkLst>
            <pc:docMk/>
            <pc:sldMk cId="4106831008" sldId="838840449"/>
            <ac:spMk id="3" creationId="{00000000-0000-0000-0000-000000000000}"/>
          </ac:spMkLst>
        </pc:spChg>
      </pc:sldChg>
      <pc:sldChg chg="modSp mod">
        <pc:chgData name="Miller, Frances" userId="6fdf40fe-059f-4bbc-a97d-a60f2d904ecf" providerId="ADAL" clId="{F059A455-9496-42AE-8CA2-A971309606A7}" dt="2022-09-23T13:35:32.344" v="94" actId="20577"/>
        <pc:sldMkLst>
          <pc:docMk/>
          <pc:sldMk cId="3330719053" sldId="838840450"/>
        </pc:sldMkLst>
        <pc:spChg chg="mod">
          <ac:chgData name="Miller, Frances" userId="6fdf40fe-059f-4bbc-a97d-a60f2d904ecf" providerId="ADAL" clId="{F059A455-9496-42AE-8CA2-A971309606A7}" dt="2022-09-23T13:35:32.344" v="94" actId="20577"/>
          <ac:spMkLst>
            <pc:docMk/>
            <pc:sldMk cId="3330719053" sldId="838840450"/>
            <ac:spMk id="3" creationId="{00000000-0000-0000-0000-000000000000}"/>
          </ac:spMkLst>
        </pc:spChg>
      </pc:sldChg>
      <pc:sldChg chg="addSp delSp modSp mod">
        <pc:chgData name="Miller, Frances" userId="6fdf40fe-059f-4bbc-a97d-a60f2d904ecf" providerId="ADAL" clId="{F059A455-9496-42AE-8CA2-A971309606A7}" dt="2022-09-23T13:29:17.048" v="79" actId="1076"/>
        <pc:sldMkLst>
          <pc:docMk/>
          <pc:sldMk cId="387464684" sldId="838840456"/>
        </pc:sldMkLst>
        <pc:spChg chg="mod">
          <ac:chgData name="Miller, Frances" userId="6fdf40fe-059f-4bbc-a97d-a60f2d904ecf" providerId="ADAL" clId="{F059A455-9496-42AE-8CA2-A971309606A7}" dt="2022-09-23T13:21:28.527" v="68" actId="20577"/>
          <ac:spMkLst>
            <pc:docMk/>
            <pc:sldMk cId="387464684" sldId="838840456"/>
            <ac:spMk id="7" creationId="{00000000-0000-0000-0000-000000000000}"/>
          </ac:spMkLst>
        </pc:spChg>
        <pc:spChg chg="add mod">
          <ac:chgData name="Miller, Frances" userId="6fdf40fe-059f-4bbc-a97d-a60f2d904ecf" providerId="ADAL" clId="{F059A455-9496-42AE-8CA2-A971309606A7}" dt="2022-09-23T13:28:27.503" v="76" actId="1076"/>
          <ac:spMkLst>
            <pc:docMk/>
            <pc:sldMk cId="387464684" sldId="838840456"/>
            <ac:spMk id="42" creationId="{3A73AEDC-BD76-4402-B869-79CD24ED0BF3}"/>
          </ac:spMkLst>
        </pc:spChg>
        <pc:spChg chg="add mod">
          <ac:chgData name="Miller, Frances" userId="6fdf40fe-059f-4bbc-a97d-a60f2d904ecf" providerId="ADAL" clId="{F059A455-9496-42AE-8CA2-A971309606A7}" dt="2022-09-23T13:29:17.048" v="79" actId="1076"/>
          <ac:spMkLst>
            <pc:docMk/>
            <pc:sldMk cId="387464684" sldId="838840456"/>
            <ac:spMk id="57" creationId="{95C06D9A-7447-42C7-9C48-75FDE6306051}"/>
          </ac:spMkLst>
        </pc:spChg>
        <pc:spChg chg="mod">
          <ac:chgData name="Miller, Frances" userId="6fdf40fe-059f-4bbc-a97d-a60f2d904ecf" providerId="ADAL" clId="{F059A455-9496-42AE-8CA2-A971309606A7}" dt="2022-09-23T13:27:43.899" v="72" actId="207"/>
          <ac:spMkLst>
            <pc:docMk/>
            <pc:sldMk cId="387464684" sldId="838840456"/>
            <ac:spMk id="64" creationId="{8DA0E5CA-8344-499C-9986-0693C53F6AE1}"/>
          </ac:spMkLst>
        </pc:spChg>
        <pc:spChg chg="mod">
          <ac:chgData name="Miller, Frances" userId="6fdf40fe-059f-4bbc-a97d-a60f2d904ecf" providerId="ADAL" clId="{F059A455-9496-42AE-8CA2-A971309606A7}" dt="2022-09-23T13:28:04.619" v="74" actId="207"/>
          <ac:spMkLst>
            <pc:docMk/>
            <pc:sldMk cId="387464684" sldId="838840456"/>
            <ac:spMk id="67" creationId="{26BAAF3E-08CC-4473-80A8-81E5744688E7}"/>
          </ac:spMkLst>
        </pc:spChg>
        <pc:spChg chg="mod">
          <ac:chgData name="Miller, Frances" userId="6fdf40fe-059f-4bbc-a97d-a60f2d904ecf" providerId="ADAL" clId="{F059A455-9496-42AE-8CA2-A971309606A7}" dt="2022-09-23T13:28:42.661" v="77" actId="207"/>
          <ac:spMkLst>
            <pc:docMk/>
            <pc:sldMk cId="387464684" sldId="838840456"/>
            <ac:spMk id="70" creationId="{984DA047-D690-4EBC-890B-28F19DB5A039}"/>
          </ac:spMkLst>
        </pc:spChg>
        <pc:spChg chg="mod">
          <ac:chgData name="Miller, Frances" userId="6fdf40fe-059f-4bbc-a97d-a60f2d904ecf" providerId="ADAL" clId="{F059A455-9496-42AE-8CA2-A971309606A7}" dt="2022-09-23T13:27:18.437" v="70" actId="17032"/>
          <ac:spMkLst>
            <pc:docMk/>
            <pc:sldMk cId="387464684" sldId="838840456"/>
            <ac:spMk id="71" creationId="{08253E93-3B8C-469F-9490-3202EC8CDDEF}"/>
          </ac:spMkLst>
        </pc:spChg>
        <pc:spChg chg="del">
          <ac:chgData name="Miller, Frances" userId="6fdf40fe-059f-4bbc-a97d-a60f2d904ecf" providerId="ADAL" clId="{F059A455-9496-42AE-8CA2-A971309606A7}" dt="2022-09-23T13:27:25.823" v="71" actId="478"/>
          <ac:spMkLst>
            <pc:docMk/>
            <pc:sldMk cId="387464684" sldId="838840456"/>
            <ac:spMk id="81" creationId="{4E6AD722-7FB6-49F5-8AFE-7290892945F1}"/>
          </ac:spMkLst>
        </pc:spChg>
        <pc:graphicFrameChg chg="mod">
          <ac:chgData name="Miller, Frances" userId="6fdf40fe-059f-4bbc-a97d-a60f2d904ecf" providerId="ADAL" clId="{F059A455-9496-42AE-8CA2-A971309606A7}" dt="2022-09-23T13:13:52.137" v="11"/>
          <ac:graphicFrameMkLst>
            <pc:docMk/>
            <pc:sldMk cId="387464684" sldId="838840456"/>
            <ac:graphicFrameMk id="11" creationId="{34815BE4-BDD4-41DC-88F6-DBC4E89B7E46}"/>
          </ac:graphicFrameMkLst>
        </pc:graphicFrameChg>
        <pc:graphicFrameChg chg="mod modGraphic">
          <ac:chgData name="Miller, Frances" userId="6fdf40fe-059f-4bbc-a97d-a60f2d904ecf" providerId="ADAL" clId="{F059A455-9496-42AE-8CA2-A971309606A7}" dt="2022-09-23T13:14:26.911" v="24" actId="20577"/>
          <ac:graphicFrameMkLst>
            <pc:docMk/>
            <pc:sldMk cId="387464684" sldId="838840456"/>
            <ac:graphicFrameMk id="12" creationId="{67E81E39-7E9C-4385-8ED4-C7A9557F2954}"/>
          </ac:graphicFrameMkLst>
        </pc:graphicFrameChg>
        <pc:graphicFrameChg chg="mod modGraphic">
          <ac:chgData name="Miller, Frances" userId="6fdf40fe-059f-4bbc-a97d-a60f2d904ecf" providerId="ADAL" clId="{F059A455-9496-42AE-8CA2-A971309606A7}" dt="2022-09-23T13:14:43.074" v="32"/>
          <ac:graphicFrameMkLst>
            <pc:docMk/>
            <pc:sldMk cId="387464684" sldId="838840456"/>
            <ac:graphicFrameMk id="13" creationId="{E17E99EB-19DF-44FC-8C12-1FF1567C2A46}"/>
          </ac:graphicFrameMkLst>
        </pc:graphicFrameChg>
        <pc:graphicFrameChg chg="add del mod modGraphic">
          <ac:chgData name="Miller, Frances" userId="6fdf40fe-059f-4bbc-a97d-a60f2d904ecf" providerId="ADAL" clId="{F059A455-9496-42AE-8CA2-A971309606A7}" dt="2022-09-23T13:17:08.298" v="66" actId="20577"/>
          <ac:graphicFrameMkLst>
            <pc:docMk/>
            <pc:sldMk cId="387464684" sldId="838840456"/>
            <ac:graphicFrameMk id="14" creationId="{D2173802-7539-4710-B279-240D50987DD2}"/>
          </ac:graphicFrameMkLst>
        </pc:graphicFrameChg>
      </pc:sldChg>
      <pc:sldChg chg="del">
        <pc:chgData name="Miller, Frances" userId="6fdf40fe-059f-4bbc-a97d-a60f2d904ecf" providerId="ADAL" clId="{F059A455-9496-42AE-8CA2-A971309606A7}" dt="2022-09-23T13:21:53.978" v="69" actId="2696"/>
        <pc:sldMkLst>
          <pc:docMk/>
          <pc:sldMk cId="1290644451" sldId="838840457"/>
        </pc:sldMkLst>
      </pc:sldChg>
    </pc:docChg>
  </pc:docChgLst>
  <pc:docChgLst>
    <pc:chgData name="Howard, Lallah" userId="S::lallah@tamus.edu::e1f9b856-1e13-4cc6-bb3b-588857ccdbce" providerId="AD" clId="Web-{98B3C841-AB1C-6FD0-5E58-16105F433AB7}"/>
    <pc:docChg chg="addSld delSld modSld modSection">
      <pc:chgData name="Howard, Lallah" userId="S::lallah@tamus.edu::e1f9b856-1e13-4cc6-bb3b-588857ccdbce" providerId="AD" clId="Web-{98B3C841-AB1C-6FD0-5E58-16105F433AB7}" dt="2022-07-21T13:55:30.549" v="9"/>
      <pc:docMkLst>
        <pc:docMk/>
      </pc:docMkLst>
      <pc:sldChg chg="addSp delSp modSp">
        <pc:chgData name="Howard, Lallah" userId="S::lallah@tamus.edu::e1f9b856-1e13-4cc6-bb3b-588857ccdbce" providerId="AD" clId="Web-{98B3C841-AB1C-6FD0-5E58-16105F433AB7}" dt="2022-07-21T13:54:16.344" v="3"/>
        <pc:sldMkLst>
          <pc:docMk/>
          <pc:sldMk cId="569358424" sldId="838840439"/>
        </pc:sldMkLst>
        <pc:picChg chg="add del mod">
          <ac:chgData name="Howard, Lallah" userId="S::lallah@tamus.edu::e1f9b856-1e13-4cc6-bb3b-588857ccdbce" providerId="AD" clId="Web-{98B3C841-AB1C-6FD0-5E58-16105F433AB7}" dt="2022-07-21T13:54:16.344" v="3"/>
          <ac:picMkLst>
            <pc:docMk/>
            <pc:sldMk cId="569358424" sldId="838840439"/>
            <ac:picMk id="2" creationId="{E38A6A22-F2C2-F0A5-F23D-AA4A5B488E4E}"/>
          </ac:picMkLst>
        </pc:picChg>
      </pc:sldChg>
      <pc:sldChg chg="del">
        <pc:chgData name="Howard, Lallah" userId="S::lallah@tamus.edu::e1f9b856-1e13-4cc6-bb3b-588857ccdbce" providerId="AD" clId="Web-{98B3C841-AB1C-6FD0-5E58-16105F433AB7}" dt="2022-07-21T13:53:49.780" v="0"/>
        <pc:sldMkLst>
          <pc:docMk/>
          <pc:sldMk cId="702431673" sldId="838840440"/>
        </pc:sldMkLst>
      </pc:sldChg>
      <pc:sldChg chg="del">
        <pc:chgData name="Howard, Lallah" userId="S::lallah@tamus.edu::e1f9b856-1e13-4cc6-bb3b-588857ccdbce" providerId="AD" clId="Web-{98B3C841-AB1C-6FD0-5E58-16105F433AB7}" dt="2022-07-21T13:53:50.140" v="1"/>
        <pc:sldMkLst>
          <pc:docMk/>
          <pc:sldMk cId="211693603" sldId="838840441"/>
        </pc:sldMkLst>
      </pc:sldChg>
      <pc:sldChg chg="new del">
        <pc:chgData name="Howard, Lallah" userId="S::lallah@tamus.edu::e1f9b856-1e13-4cc6-bb3b-588857ccdbce" providerId="AD" clId="Web-{98B3C841-AB1C-6FD0-5E58-16105F433AB7}" dt="2022-07-21T13:54:46.392" v="5"/>
        <pc:sldMkLst>
          <pc:docMk/>
          <pc:sldMk cId="1284041763" sldId="838840449"/>
        </pc:sldMkLst>
      </pc:sldChg>
      <pc:sldChg chg="addSp delSp modSp new">
        <pc:chgData name="Howard, Lallah" userId="S::lallah@tamus.edu::e1f9b856-1e13-4cc6-bb3b-588857ccdbce" providerId="AD" clId="Web-{98B3C841-AB1C-6FD0-5E58-16105F433AB7}" dt="2022-07-21T13:55:30.549" v="9"/>
        <pc:sldMkLst>
          <pc:docMk/>
          <pc:sldMk cId="2758568240" sldId="838840449"/>
        </pc:sldMkLst>
        <pc:picChg chg="add del mod">
          <ac:chgData name="Howard, Lallah" userId="S::lallah@tamus.edu::e1f9b856-1e13-4cc6-bb3b-588857ccdbce" providerId="AD" clId="Web-{98B3C841-AB1C-6FD0-5E58-16105F433AB7}" dt="2022-07-21T13:55:30.549" v="9"/>
          <ac:picMkLst>
            <pc:docMk/>
            <pc:sldMk cId="2758568240" sldId="838840449"/>
            <ac:picMk id="5" creationId="{9150D3D7-B4DA-0779-0A97-964B14A41033}"/>
          </ac:picMkLst>
        </pc:picChg>
      </pc:sldChg>
      <pc:sldChg chg="new">
        <pc:chgData name="Howard, Lallah" userId="S::lallah@tamus.edu::e1f9b856-1e13-4cc6-bb3b-588857ccdbce" providerId="AD" clId="Web-{98B3C841-AB1C-6FD0-5E58-16105F433AB7}" dt="2022-07-21T13:55:15.861" v="7"/>
        <pc:sldMkLst>
          <pc:docMk/>
          <pc:sldMk cId="1322124866" sldId="838840450"/>
        </pc:sldMkLst>
      </pc:sldChg>
    </pc:docChg>
  </pc:docChgLst>
  <pc:docChgLst>
    <pc:chgData name="Howard, Lallah" userId="S::lallah@tamus.edu::e1f9b856-1e13-4cc6-bb3b-588857ccdbce" providerId="AD" clId="Web-{89902DFF-8A45-1917-997A-73D9502B54C4}"/>
    <pc:docChg chg="modSld">
      <pc:chgData name="Howard, Lallah" userId="S::lallah@tamus.edu::e1f9b856-1e13-4cc6-bb3b-588857ccdbce" providerId="AD" clId="Web-{89902DFF-8A45-1917-997A-73D9502B54C4}" dt="2022-07-25T20:10:35.684" v="3" actId="20577"/>
      <pc:docMkLst>
        <pc:docMk/>
      </pc:docMkLst>
      <pc:sldChg chg="modSp">
        <pc:chgData name="Howard, Lallah" userId="S::lallah@tamus.edu::e1f9b856-1e13-4cc6-bb3b-588857ccdbce" providerId="AD" clId="Web-{89902DFF-8A45-1917-997A-73D9502B54C4}" dt="2022-07-25T20:10:35.684" v="3" actId="20577"/>
        <pc:sldMkLst>
          <pc:docMk/>
          <pc:sldMk cId="3327402641" sldId="838840405"/>
        </pc:sldMkLst>
        <pc:spChg chg="mod">
          <ac:chgData name="Howard, Lallah" userId="S::lallah@tamus.edu::e1f9b856-1e13-4cc6-bb3b-588857ccdbce" providerId="AD" clId="Web-{89902DFF-8A45-1917-997A-73D9502B54C4}" dt="2022-07-25T20:10:35.684" v="3" actId="20577"/>
          <ac:spMkLst>
            <pc:docMk/>
            <pc:sldMk cId="3327402641" sldId="838840405"/>
            <ac:spMk id="3" creationId="{02489242-5595-479B-9D53-4E82399230CF}"/>
          </ac:spMkLst>
        </pc:spChg>
      </pc:sldChg>
    </pc:docChg>
  </pc:docChgLst>
  <pc:docChgLst>
    <pc:chgData name="Howard, Lallah" userId="S::lallah@tamus.edu::e1f9b856-1e13-4cc6-bb3b-588857ccdbce" providerId="AD" clId="Web-{C193F010-A7DB-3B41-2B39-A6F1A7B20442}"/>
    <pc:docChg chg="modSld">
      <pc:chgData name="Howard, Lallah" userId="S::lallah@tamus.edu::e1f9b856-1e13-4cc6-bb3b-588857ccdbce" providerId="AD" clId="Web-{C193F010-A7DB-3B41-2B39-A6F1A7B20442}" dt="2022-07-22T15:48:15.762" v="17" actId="20577"/>
      <pc:docMkLst>
        <pc:docMk/>
      </pc:docMkLst>
      <pc:sldChg chg="modSp">
        <pc:chgData name="Howard, Lallah" userId="S::lallah@tamus.edu::e1f9b856-1e13-4cc6-bb3b-588857ccdbce" providerId="AD" clId="Web-{C193F010-A7DB-3B41-2B39-A6F1A7B20442}" dt="2022-07-22T15:47:13.400" v="8" actId="20577"/>
        <pc:sldMkLst>
          <pc:docMk/>
          <pc:sldMk cId="211717585" sldId="838840446"/>
        </pc:sldMkLst>
        <pc:spChg chg="mod">
          <ac:chgData name="Howard, Lallah" userId="S::lallah@tamus.edu::e1f9b856-1e13-4cc6-bb3b-588857ccdbce" providerId="AD" clId="Web-{C193F010-A7DB-3B41-2B39-A6F1A7B20442}" dt="2022-07-22T15:47:13.400" v="8" actId="20577"/>
          <ac:spMkLst>
            <pc:docMk/>
            <pc:sldMk cId="211717585" sldId="838840446"/>
            <ac:spMk id="3" creationId="{00000000-0000-0000-0000-000000000000}"/>
          </ac:spMkLst>
        </pc:spChg>
      </pc:sldChg>
      <pc:sldChg chg="modSp">
        <pc:chgData name="Howard, Lallah" userId="S::lallah@tamus.edu::e1f9b856-1e13-4cc6-bb3b-588857ccdbce" providerId="AD" clId="Web-{C193F010-A7DB-3B41-2B39-A6F1A7B20442}" dt="2022-07-22T15:48:15.762" v="17" actId="20577"/>
        <pc:sldMkLst>
          <pc:docMk/>
          <pc:sldMk cId="4106831008" sldId="838840449"/>
        </pc:sldMkLst>
        <pc:spChg chg="mod">
          <ac:chgData name="Howard, Lallah" userId="S::lallah@tamus.edu::e1f9b856-1e13-4cc6-bb3b-588857ccdbce" providerId="AD" clId="Web-{C193F010-A7DB-3B41-2B39-A6F1A7B20442}" dt="2022-07-22T15:48:15.762" v="17" actId="20577"/>
          <ac:spMkLst>
            <pc:docMk/>
            <pc:sldMk cId="4106831008" sldId="838840449"/>
            <ac:spMk id="3" creationId="{00000000-0000-0000-0000-000000000000}"/>
          </ac:spMkLst>
        </pc:spChg>
      </pc:sldChg>
    </pc:docChg>
  </pc:docChgLst>
  <pc:docChgLst>
    <pc:chgData name="Howard, Lallah" userId="S::lallah@tamus.edu::e1f9b856-1e13-4cc6-bb3b-588857ccdbce" providerId="AD" clId="Web-{CFF4BAC7-0907-56D6-8359-56D3F402D346}"/>
    <pc:docChg chg="modSld">
      <pc:chgData name="Howard, Lallah" userId="S::lallah@tamus.edu::e1f9b856-1e13-4cc6-bb3b-588857ccdbce" providerId="AD" clId="Web-{CFF4BAC7-0907-56D6-8359-56D3F402D346}" dt="2022-07-24T21:48:51.887" v="83" actId="20577"/>
      <pc:docMkLst>
        <pc:docMk/>
      </pc:docMkLst>
      <pc:sldChg chg="modSp">
        <pc:chgData name="Howard, Lallah" userId="S::lallah@tamus.edu::e1f9b856-1e13-4cc6-bb3b-588857ccdbce" providerId="AD" clId="Web-{CFF4BAC7-0907-56D6-8359-56D3F402D346}" dt="2022-07-24T21:48:51.887" v="83" actId="20577"/>
        <pc:sldMkLst>
          <pc:docMk/>
          <pc:sldMk cId="197863632" sldId="838840458"/>
        </pc:sldMkLst>
        <pc:spChg chg="mod">
          <ac:chgData name="Howard, Lallah" userId="S::lallah@tamus.edu::e1f9b856-1e13-4cc6-bb3b-588857ccdbce" providerId="AD" clId="Web-{CFF4BAC7-0907-56D6-8359-56D3F402D346}" dt="2022-07-24T21:48:51.887" v="83" actId="20577"/>
          <ac:spMkLst>
            <pc:docMk/>
            <pc:sldMk cId="197863632" sldId="838840458"/>
            <ac:spMk id="3" creationId="{00000000-0000-0000-0000-000000000000}"/>
          </ac:spMkLst>
        </pc:spChg>
      </pc:sldChg>
    </pc:docChg>
  </pc:docChgLst>
  <pc:docChgLst>
    <pc:chgData name="Howard, Lallah" userId="S::lallah@tamus.edu::e1f9b856-1e13-4cc6-bb3b-588857ccdbce" providerId="AD" clId="Web-{0F7A40DC-5777-6F9B-66F3-87BF43FC8B51}"/>
    <pc:docChg chg="modSld">
      <pc:chgData name="Howard, Lallah" userId="S::lallah@tamus.edu::e1f9b856-1e13-4cc6-bb3b-588857ccdbce" providerId="AD" clId="Web-{0F7A40DC-5777-6F9B-66F3-87BF43FC8B51}" dt="2022-09-26T20:13:00.508" v="1" actId="20577"/>
      <pc:docMkLst>
        <pc:docMk/>
      </pc:docMkLst>
      <pc:sldChg chg="modSp">
        <pc:chgData name="Howard, Lallah" userId="S::lallah@tamus.edu::e1f9b856-1e13-4cc6-bb3b-588857ccdbce" providerId="AD" clId="Web-{0F7A40DC-5777-6F9B-66F3-87BF43FC8B51}" dt="2022-09-26T20:13:00.508" v="1" actId="20577"/>
        <pc:sldMkLst>
          <pc:docMk/>
          <pc:sldMk cId="1691826505" sldId="838840409"/>
        </pc:sldMkLst>
        <pc:spChg chg="mod">
          <ac:chgData name="Howard, Lallah" userId="S::lallah@tamus.edu::e1f9b856-1e13-4cc6-bb3b-588857ccdbce" providerId="AD" clId="Web-{0F7A40DC-5777-6F9B-66F3-87BF43FC8B51}" dt="2022-09-26T20:13:00.508" v="1" actId="20577"/>
          <ac:spMkLst>
            <pc:docMk/>
            <pc:sldMk cId="1691826505" sldId="838840409"/>
            <ac:spMk id="3" creationId="{00000000-0000-0000-0000-000000000000}"/>
          </ac:spMkLst>
        </pc:spChg>
      </pc:sldChg>
      <pc:sldChg chg="modSp">
        <pc:chgData name="Howard, Lallah" userId="S::lallah@tamus.edu::e1f9b856-1e13-4cc6-bb3b-588857ccdbce" providerId="AD" clId="Web-{0F7A40DC-5777-6F9B-66F3-87BF43FC8B51}" dt="2022-09-26T20:09:49.142" v="0" actId="20577"/>
        <pc:sldMkLst>
          <pc:docMk/>
          <pc:sldMk cId="1831643306" sldId="838840461"/>
        </pc:sldMkLst>
        <pc:spChg chg="mod">
          <ac:chgData name="Howard, Lallah" userId="S::lallah@tamus.edu::e1f9b856-1e13-4cc6-bb3b-588857ccdbce" providerId="AD" clId="Web-{0F7A40DC-5777-6F9B-66F3-87BF43FC8B51}" dt="2022-09-26T20:09:49.142" v="0" actId="20577"/>
          <ac:spMkLst>
            <pc:docMk/>
            <pc:sldMk cId="1831643306" sldId="838840461"/>
            <ac:spMk id="3" creationId="{00000000-0000-0000-0000-000000000000}"/>
          </ac:spMkLst>
        </pc:spChg>
      </pc:sldChg>
    </pc:docChg>
  </pc:docChgLst>
  <pc:docChgLst>
    <pc:chgData name="Howard, Lallah" userId="S::lallah@tamus.edu::e1f9b856-1e13-4cc6-bb3b-588857ccdbce" providerId="AD" clId="Web-{7BC30C1D-9B70-BDC7-36CA-0BC3EBEF4EE8}"/>
    <pc:docChg chg="delSld modSection">
      <pc:chgData name="Howard, Lallah" userId="S::lallah@tamus.edu::e1f9b856-1e13-4cc6-bb3b-588857ccdbce" providerId="AD" clId="Web-{7BC30C1D-9B70-BDC7-36CA-0BC3EBEF4EE8}" dt="2022-07-21T13:57:15.484" v="1"/>
      <pc:docMkLst>
        <pc:docMk/>
      </pc:docMkLst>
      <pc:sldChg chg="del">
        <pc:chgData name="Howard, Lallah" userId="S::lallah@tamus.edu::e1f9b856-1e13-4cc6-bb3b-588857ccdbce" providerId="AD" clId="Web-{7BC30C1D-9B70-BDC7-36CA-0BC3EBEF4EE8}" dt="2022-07-21T13:57:12.296" v="0"/>
        <pc:sldMkLst>
          <pc:docMk/>
          <pc:sldMk cId="2758568240" sldId="838840449"/>
        </pc:sldMkLst>
      </pc:sldChg>
      <pc:sldChg chg="del">
        <pc:chgData name="Howard, Lallah" userId="S::lallah@tamus.edu::e1f9b856-1e13-4cc6-bb3b-588857ccdbce" providerId="AD" clId="Web-{7BC30C1D-9B70-BDC7-36CA-0BC3EBEF4EE8}" dt="2022-07-21T13:57:15.484" v="1"/>
        <pc:sldMkLst>
          <pc:docMk/>
          <pc:sldMk cId="1322124866" sldId="838840450"/>
        </pc:sldMkLst>
      </pc:sldChg>
    </pc:docChg>
  </pc:docChgLst>
  <pc:docChgLst>
    <pc:chgData name="Mark Schulz" userId="4b5bff3742b4ea1b" providerId="LiveId" clId="{1880E3F1-6DF3-4449-A6AA-41AF8C8E2BEF}"/>
    <pc:docChg chg="undo custSel addSld delSld modSld modSection">
      <pc:chgData name="Mark Schulz" userId="4b5bff3742b4ea1b" providerId="LiveId" clId="{1880E3F1-6DF3-4449-A6AA-41AF8C8E2BEF}" dt="2022-09-25T21:48:11.576" v="1767" actId="20577"/>
      <pc:docMkLst>
        <pc:docMk/>
      </pc:docMkLst>
      <pc:sldChg chg="modSp mod">
        <pc:chgData name="Mark Schulz" userId="4b5bff3742b4ea1b" providerId="LiveId" clId="{1880E3F1-6DF3-4449-A6AA-41AF8C8E2BEF}" dt="2022-09-25T21:48:11.576" v="1767" actId="20577"/>
        <pc:sldMkLst>
          <pc:docMk/>
          <pc:sldMk cId="1691826505" sldId="838840409"/>
        </pc:sldMkLst>
        <pc:spChg chg="mod">
          <ac:chgData name="Mark Schulz" userId="4b5bff3742b4ea1b" providerId="LiveId" clId="{1880E3F1-6DF3-4449-A6AA-41AF8C8E2BEF}" dt="2022-09-25T21:48:11.576" v="1767" actId="20577"/>
          <ac:spMkLst>
            <pc:docMk/>
            <pc:sldMk cId="1691826505" sldId="838840409"/>
            <ac:spMk id="3" creationId="{00000000-0000-0000-0000-000000000000}"/>
          </ac:spMkLst>
        </pc:spChg>
      </pc:sldChg>
      <pc:sldChg chg="del">
        <pc:chgData name="Mark Schulz" userId="4b5bff3742b4ea1b" providerId="LiveId" clId="{1880E3F1-6DF3-4449-A6AA-41AF8C8E2BEF}" dt="2022-09-25T20:59:42.688" v="1" actId="2696"/>
        <pc:sldMkLst>
          <pc:docMk/>
          <pc:sldMk cId="3111250778" sldId="838840451"/>
        </pc:sldMkLst>
      </pc:sldChg>
      <pc:sldChg chg="del">
        <pc:chgData name="Mark Schulz" userId="4b5bff3742b4ea1b" providerId="LiveId" clId="{1880E3F1-6DF3-4449-A6AA-41AF8C8E2BEF}" dt="2022-09-25T20:59:39.426" v="0" actId="2696"/>
        <pc:sldMkLst>
          <pc:docMk/>
          <pc:sldMk cId="1236858563" sldId="838840453"/>
        </pc:sldMkLst>
      </pc:sldChg>
      <pc:sldChg chg="del">
        <pc:chgData name="Mark Schulz" userId="4b5bff3742b4ea1b" providerId="LiveId" clId="{1880E3F1-6DF3-4449-A6AA-41AF8C8E2BEF}" dt="2022-09-25T20:59:46.431" v="2" actId="2696"/>
        <pc:sldMkLst>
          <pc:docMk/>
          <pc:sldMk cId="376589529" sldId="838840455"/>
        </pc:sldMkLst>
      </pc:sldChg>
      <pc:sldChg chg="modSp mod">
        <pc:chgData name="Mark Schulz" userId="4b5bff3742b4ea1b" providerId="LiveId" clId="{1880E3F1-6DF3-4449-A6AA-41AF8C8E2BEF}" dt="2022-09-25T21:29:01.838" v="869" actId="20577"/>
        <pc:sldMkLst>
          <pc:docMk/>
          <pc:sldMk cId="197863632" sldId="838840458"/>
        </pc:sldMkLst>
        <pc:spChg chg="mod">
          <ac:chgData name="Mark Schulz" userId="4b5bff3742b4ea1b" providerId="LiveId" clId="{1880E3F1-6DF3-4449-A6AA-41AF8C8E2BEF}" dt="2022-09-25T21:29:01.838" v="869" actId="20577"/>
          <ac:spMkLst>
            <pc:docMk/>
            <pc:sldMk cId="197863632" sldId="838840458"/>
            <ac:spMk id="3" creationId="{00000000-0000-0000-0000-000000000000}"/>
          </ac:spMkLst>
        </pc:spChg>
      </pc:sldChg>
      <pc:sldChg chg="modSp add mod">
        <pc:chgData name="Mark Schulz" userId="4b5bff3742b4ea1b" providerId="LiveId" clId="{1880E3F1-6DF3-4449-A6AA-41AF8C8E2BEF}" dt="2022-09-25T21:21:23.951" v="768" actId="6549"/>
        <pc:sldMkLst>
          <pc:docMk/>
          <pc:sldMk cId="861350346" sldId="838840459"/>
        </pc:sldMkLst>
        <pc:spChg chg="mod">
          <ac:chgData name="Mark Schulz" userId="4b5bff3742b4ea1b" providerId="LiveId" clId="{1880E3F1-6DF3-4449-A6AA-41AF8C8E2BEF}" dt="2022-09-25T21:21:23.951" v="768" actId="6549"/>
          <ac:spMkLst>
            <pc:docMk/>
            <pc:sldMk cId="861350346" sldId="838840459"/>
            <ac:spMk id="2" creationId="{00000000-0000-0000-0000-000000000000}"/>
          </ac:spMkLst>
        </pc:spChg>
        <pc:spChg chg="mod">
          <ac:chgData name="Mark Schulz" userId="4b5bff3742b4ea1b" providerId="LiveId" clId="{1880E3F1-6DF3-4449-A6AA-41AF8C8E2BEF}" dt="2022-09-25T21:20:32.471" v="753" actId="20577"/>
          <ac:spMkLst>
            <pc:docMk/>
            <pc:sldMk cId="861350346" sldId="838840459"/>
            <ac:spMk id="3" creationId="{00000000-0000-0000-0000-000000000000}"/>
          </ac:spMkLst>
        </pc:spChg>
      </pc:sldChg>
      <pc:sldChg chg="add">
        <pc:chgData name="Mark Schulz" userId="4b5bff3742b4ea1b" providerId="LiveId" clId="{1880E3F1-6DF3-4449-A6AA-41AF8C8E2BEF}" dt="2022-09-25T21:25:00.391" v="769" actId="2890"/>
        <pc:sldMkLst>
          <pc:docMk/>
          <pc:sldMk cId="178735304" sldId="838840460"/>
        </pc:sldMkLst>
      </pc:sldChg>
      <pc:sldChg chg="modSp add mod">
        <pc:chgData name="Mark Schulz" userId="4b5bff3742b4ea1b" providerId="LiveId" clId="{1880E3F1-6DF3-4449-A6AA-41AF8C8E2BEF}" dt="2022-09-25T21:45:04.887" v="1634" actId="20577"/>
        <pc:sldMkLst>
          <pc:docMk/>
          <pc:sldMk cId="1831643306" sldId="838840461"/>
        </pc:sldMkLst>
        <pc:spChg chg="mod">
          <ac:chgData name="Mark Schulz" userId="4b5bff3742b4ea1b" providerId="LiveId" clId="{1880E3F1-6DF3-4449-A6AA-41AF8C8E2BEF}" dt="2022-09-25T21:31:55.772" v="1008" actId="313"/>
          <ac:spMkLst>
            <pc:docMk/>
            <pc:sldMk cId="1831643306" sldId="838840461"/>
            <ac:spMk id="2" creationId="{00000000-0000-0000-0000-000000000000}"/>
          </ac:spMkLst>
        </pc:spChg>
        <pc:spChg chg="mod">
          <ac:chgData name="Mark Schulz" userId="4b5bff3742b4ea1b" providerId="LiveId" clId="{1880E3F1-6DF3-4449-A6AA-41AF8C8E2BEF}" dt="2022-09-25T21:45:04.887" v="1634" actId="20577"/>
          <ac:spMkLst>
            <pc:docMk/>
            <pc:sldMk cId="1831643306" sldId="838840461"/>
            <ac:spMk id="3" creationId="{00000000-0000-0000-0000-000000000000}"/>
          </ac:spMkLst>
        </pc:spChg>
      </pc:sldChg>
      <pc:sldMasterChg chg="delSldLayout">
        <pc:chgData name="Mark Schulz" userId="4b5bff3742b4ea1b" providerId="LiveId" clId="{1880E3F1-6DF3-4449-A6AA-41AF8C8E2BEF}" dt="2022-09-25T20:59:46.431" v="2" actId="2696"/>
        <pc:sldMasterMkLst>
          <pc:docMk/>
          <pc:sldMasterMk cId="2532055926" sldId="2147483687"/>
        </pc:sldMasterMkLst>
        <pc:sldLayoutChg chg="del">
          <pc:chgData name="Mark Schulz" userId="4b5bff3742b4ea1b" providerId="LiveId" clId="{1880E3F1-6DF3-4449-A6AA-41AF8C8E2BEF}" dt="2022-09-25T20:59:46.431" v="2" actId="2696"/>
          <pc:sldLayoutMkLst>
            <pc:docMk/>
            <pc:sldMasterMk cId="2532055926" sldId="2147483687"/>
            <pc:sldLayoutMk cId="655208567" sldId="2147483695"/>
          </pc:sldLayoutMkLst>
        </pc:sldLayoutChg>
      </pc:sldMasterChg>
    </pc:docChg>
  </pc:docChgLst>
  <pc:docChgLst>
    <pc:chgData name="Mark Schulz" userId="4b5bff3742b4ea1b" providerId="LiveId" clId="{2E138514-8E6E-4D74-A905-7AE0FAB26CC4}"/>
    <pc:docChg chg="custSel modSld">
      <pc:chgData name="Mark Schulz" userId="4b5bff3742b4ea1b" providerId="LiveId" clId="{2E138514-8E6E-4D74-A905-7AE0FAB26CC4}" dt="2022-09-26T17:22:14.766" v="698" actId="20577"/>
      <pc:docMkLst>
        <pc:docMk/>
      </pc:docMkLst>
      <pc:sldChg chg="modSp mod">
        <pc:chgData name="Mark Schulz" userId="4b5bff3742b4ea1b" providerId="LiveId" clId="{2E138514-8E6E-4D74-A905-7AE0FAB26CC4}" dt="2022-09-26T17:20:18.730" v="649" actId="20577"/>
        <pc:sldMkLst>
          <pc:docMk/>
          <pc:sldMk cId="3493504358" sldId="838840401"/>
        </pc:sldMkLst>
        <pc:spChg chg="mod">
          <ac:chgData name="Mark Schulz" userId="4b5bff3742b4ea1b" providerId="LiveId" clId="{2E138514-8E6E-4D74-A905-7AE0FAB26CC4}" dt="2022-09-26T17:20:18.730" v="649" actId="20577"/>
          <ac:spMkLst>
            <pc:docMk/>
            <pc:sldMk cId="3493504358" sldId="838840401"/>
            <ac:spMk id="3" creationId="{00000000-0000-0000-0000-000000000000}"/>
          </ac:spMkLst>
        </pc:spChg>
      </pc:sldChg>
      <pc:sldChg chg="modSp mod">
        <pc:chgData name="Mark Schulz" userId="4b5bff3742b4ea1b" providerId="LiveId" clId="{2E138514-8E6E-4D74-A905-7AE0FAB26CC4}" dt="2022-09-26T17:12:31.731" v="14" actId="20577"/>
        <pc:sldMkLst>
          <pc:docMk/>
          <pc:sldMk cId="3327402641" sldId="838840405"/>
        </pc:sldMkLst>
        <pc:spChg chg="mod">
          <ac:chgData name="Mark Schulz" userId="4b5bff3742b4ea1b" providerId="LiveId" clId="{2E138514-8E6E-4D74-A905-7AE0FAB26CC4}" dt="2022-09-26T17:12:31.731" v="14" actId="20577"/>
          <ac:spMkLst>
            <pc:docMk/>
            <pc:sldMk cId="3327402641" sldId="838840405"/>
            <ac:spMk id="3" creationId="{02489242-5595-479B-9D53-4E82399230CF}"/>
          </ac:spMkLst>
        </pc:spChg>
      </pc:sldChg>
      <pc:sldChg chg="modSp mod">
        <pc:chgData name="Mark Schulz" userId="4b5bff3742b4ea1b" providerId="LiveId" clId="{2E138514-8E6E-4D74-A905-7AE0FAB26CC4}" dt="2022-09-26T17:13:35.459" v="34" actId="20577"/>
        <pc:sldMkLst>
          <pc:docMk/>
          <pc:sldMk cId="2386700702" sldId="838840433"/>
        </pc:sldMkLst>
        <pc:graphicFrameChg chg="modGraphic">
          <ac:chgData name="Mark Schulz" userId="4b5bff3742b4ea1b" providerId="LiveId" clId="{2E138514-8E6E-4D74-A905-7AE0FAB26CC4}" dt="2022-09-26T17:13:35.459" v="34" actId="20577"/>
          <ac:graphicFrameMkLst>
            <pc:docMk/>
            <pc:sldMk cId="2386700702" sldId="838840433"/>
            <ac:graphicFrameMk id="8" creationId="{FE509CA2-82BA-468B-A697-55EC113B1352}"/>
          </ac:graphicFrameMkLst>
        </pc:graphicFrameChg>
      </pc:sldChg>
      <pc:sldChg chg="modSp mod">
        <pc:chgData name="Mark Schulz" userId="4b5bff3742b4ea1b" providerId="LiveId" clId="{2E138514-8E6E-4D74-A905-7AE0FAB26CC4}" dt="2022-09-26T17:21:07.556" v="652" actId="20577"/>
        <pc:sldMkLst>
          <pc:docMk/>
          <pc:sldMk cId="211717585" sldId="838840446"/>
        </pc:sldMkLst>
        <pc:spChg chg="mod">
          <ac:chgData name="Mark Schulz" userId="4b5bff3742b4ea1b" providerId="LiveId" clId="{2E138514-8E6E-4D74-A905-7AE0FAB26CC4}" dt="2022-09-26T17:21:07.556" v="652" actId="20577"/>
          <ac:spMkLst>
            <pc:docMk/>
            <pc:sldMk cId="211717585" sldId="838840446"/>
            <ac:spMk id="3" creationId="{00000000-0000-0000-0000-000000000000}"/>
          </ac:spMkLst>
        </pc:spChg>
      </pc:sldChg>
      <pc:sldChg chg="modSp mod">
        <pc:chgData name="Mark Schulz" userId="4b5bff3742b4ea1b" providerId="LiveId" clId="{2E138514-8E6E-4D74-A905-7AE0FAB26CC4}" dt="2022-09-26T17:22:14.766" v="698" actId="20577"/>
        <pc:sldMkLst>
          <pc:docMk/>
          <pc:sldMk cId="197863632" sldId="838840458"/>
        </pc:sldMkLst>
        <pc:spChg chg="mod">
          <ac:chgData name="Mark Schulz" userId="4b5bff3742b4ea1b" providerId="LiveId" clId="{2E138514-8E6E-4D74-A905-7AE0FAB26CC4}" dt="2022-09-26T17:22:14.766" v="698" actId="20577"/>
          <ac:spMkLst>
            <pc:docMk/>
            <pc:sldMk cId="197863632" sldId="838840458"/>
            <ac:spMk id="3" creationId="{00000000-0000-0000-0000-000000000000}"/>
          </ac:spMkLst>
        </pc:spChg>
      </pc:sldChg>
      <pc:sldChg chg="modSp mod">
        <pc:chgData name="Mark Schulz" userId="4b5bff3742b4ea1b" providerId="LiveId" clId="{2E138514-8E6E-4D74-A905-7AE0FAB26CC4}" dt="2022-09-26T17:15:20.193" v="176" actId="20577"/>
        <pc:sldMkLst>
          <pc:docMk/>
          <pc:sldMk cId="861350346" sldId="838840459"/>
        </pc:sldMkLst>
        <pc:spChg chg="mod">
          <ac:chgData name="Mark Schulz" userId="4b5bff3742b4ea1b" providerId="LiveId" clId="{2E138514-8E6E-4D74-A905-7AE0FAB26CC4}" dt="2022-09-26T17:15:20.193" v="176" actId="20577"/>
          <ac:spMkLst>
            <pc:docMk/>
            <pc:sldMk cId="861350346" sldId="838840459"/>
            <ac:spMk id="3" creationId="{00000000-0000-0000-0000-000000000000}"/>
          </ac:spMkLst>
        </pc:spChg>
      </pc:sldChg>
      <pc:sldChg chg="modSp mod">
        <pc:chgData name="Mark Schulz" userId="4b5bff3742b4ea1b" providerId="LiveId" clId="{2E138514-8E6E-4D74-A905-7AE0FAB26CC4}" dt="2022-09-26T17:19:28.738" v="624" actId="20577"/>
        <pc:sldMkLst>
          <pc:docMk/>
          <pc:sldMk cId="1831643306" sldId="838840461"/>
        </pc:sldMkLst>
        <pc:spChg chg="mod">
          <ac:chgData name="Mark Schulz" userId="4b5bff3742b4ea1b" providerId="LiveId" clId="{2E138514-8E6E-4D74-A905-7AE0FAB26CC4}" dt="2022-09-26T17:19:28.738" v="624" actId="20577"/>
          <ac:spMkLst>
            <pc:docMk/>
            <pc:sldMk cId="1831643306" sldId="838840461"/>
            <ac:spMk id="3" creationId="{00000000-0000-0000-0000-000000000000}"/>
          </ac:spMkLst>
        </pc:spChg>
      </pc:sldChg>
      <pc:sldChg chg="modSp mod">
        <pc:chgData name="Mark Schulz" userId="4b5bff3742b4ea1b" providerId="LiveId" clId="{2E138514-8E6E-4D74-A905-7AE0FAB26CC4}" dt="2022-09-26T17:21:37.305" v="654" actId="20577"/>
        <pc:sldMkLst>
          <pc:docMk/>
          <pc:sldMk cId="4067597584" sldId="838840462"/>
        </pc:sldMkLst>
        <pc:spChg chg="mod">
          <ac:chgData name="Mark Schulz" userId="4b5bff3742b4ea1b" providerId="LiveId" clId="{2E138514-8E6E-4D74-A905-7AE0FAB26CC4}" dt="2022-09-26T17:21:37.305" v="654" actId="20577"/>
          <ac:spMkLst>
            <pc:docMk/>
            <pc:sldMk cId="4067597584" sldId="838840462"/>
            <ac:spMk id="3" creationId="{00000000-0000-0000-0000-000000000000}"/>
          </ac:spMkLst>
        </pc:spChg>
      </pc:sldChg>
      <pc:sldChg chg="modSp mod">
        <pc:chgData name="Mark Schulz" userId="4b5bff3742b4ea1b" providerId="LiveId" clId="{2E138514-8E6E-4D74-A905-7AE0FAB26CC4}" dt="2022-09-26T17:14:44.990" v="152" actId="20577"/>
        <pc:sldMkLst>
          <pc:docMk/>
          <pc:sldMk cId="1057179232" sldId="838840463"/>
        </pc:sldMkLst>
        <pc:spChg chg="mod">
          <ac:chgData name="Mark Schulz" userId="4b5bff3742b4ea1b" providerId="LiveId" clId="{2E138514-8E6E-4D74-A905-7AE0FAB26CC4}" dt="2022-09-26T17:14:44.990" v="152" actId="20577"/>
          <ac:spMkLst>
            <pc:docMk/>
            <pc:sldMk cId="1057179232" sldId="838840463"/>
            <ac:spMk id="3" creationId="{00000000-0000-0000-0000-000000000000}"/>
          </ac:spMkLst>
        </pc:spChg>
      </pc:sldChg>
    </pc:docChg>
  </pc:docChgLst>
  <pc:docChgLst>
    <pc:chgData name="Howard, Lallah" userId="S::lallah@tamus.edu::e1f9b856-1e13-4cc6-bb3b-588857ccdbce" providerId="AD" clId="Web-{1882AB3B-5F41-EF05-ED59-93A1BBEA618C}"/>
    <pc:docChg chg="modSld">
      <pc:chgData name="Howard, Lallah" userId="S::lallah@tamus.edu::e1f9b856-1e13-4cc6-bb3b-588857ccdbce" providerId="AD" clId="Web-{1882AB3B-5F41-EF05-ED59-93A1BBEA618C}" dt="2022-09-26T17:49:18.139" v="24" actId="20577"/>
      <pc:docMkLst>
        <pc:docMk/>
      </pc:docMkLst>
      <pc:sldChg chg="modSp">
        <pc:chgData name="Howard, Lallah" userId="S::lallah@tamus.edu::e1f9b856-1e13-4cc6-bb3b-588857ccdbce" providerId="AD" clId="Web-{1882AB3B-5F41-EF05-ED59-93A1BBEA618C}" dt="2022-09-26T17:46:15.257" v="14" actId="20577"/>
        <pc:sldMkLst>
          <pc:docMk/>
          <pc:sldMk cId="3493504358" sldId="838840401"/>
        </pc:sldMkLst>
        <pc:spChg chg="mod">
          <ac:chgData name="Howard, Lallah" userId="S::lallah@tamus.edu::e1f9b856-1e13-4cc6-bb3b-588857ccdbce" providerId="AD" clId="Web-{1882AB3B-5F41-EF05-ED59-93A1BBEA618C}" dt="2022-09-26T17:46:15.257" v="14" actId="20577"/>
          <ac:spMkLst>
            <pc:docMk/>
            <pc:sldMk cId="3493504358" sldId="838840401"/>
            <ac:spMk id="3" creationId="{00000000-0000-0000-0000-000000000000}"/>
          </ac:spMkLst>
        </pc:spChg>
      </pc:sldChg>
      <pc:sldChg chg="modSp">
        <pc:chgData name="Howard, Lallah" userId="S::lallah@tamus.edu::e1f9b856-1e13-4cc6-bb3b-588857ccdbce" providerId="AD" clId="Web-{1882AB3B-5F41-EF05-ED59-93A1BBEA618C}" dt="2022-09-26T17:41:53.185" v="0" actId="20577"/>
        <pc:sldMkLst>
          <pc:docMk/>
          <pc:sldMk cId="211717585" sldId="838840446"/>
        </pc:sldMkLst>
        <pc:spChg chg="mod">
          <ac:chgData name="Howard, Lallah" userId="S::lallah@tamus.edu::e1f9b856-1e13-4cc6-bb3b-588857ccdbce" providerId="AD" clId="Web-{1882AB3B-5F41-EF05-ED59-93A1BBEA618C}" dt="2022-09-26T17:41:53.185" v="0" actId="20577"/>
          <ac:spMkLst>
            <pc:docMk/>
            <pc:sldMk cId="211717585" sldId="838840446"/>
            <ac:spMk id="3" creationId="{00000000-0000-0000-0000-000000000000}"/>
          </ac:spMkLst>
        </pc:spChg>
      </pc:sldChg>
      <pc:sldChg chg="modSp">
        <pc:chgData name="Howard, Lallah" userId="S::lallah@tamus.edu::e1f9b856-1e13-4cc6-bb3b-588857ccdbce" providerId="AD" clId="Web-{1882AB3B-5F41-EF05-ED59-93A1BBEA618C}" dt="2022-09-26T17:42:16.014" v="2" actId="20577"/>
        <pc:sldMkLst>
          <pc:docMk/>
          <pc:sldMk cId="861350346" sldId="838840459"/>
        </pc:sldMkLst>
        <pc:spChg chg="mod">
          <ac:chgData name="Howard, Lallah" userId="S::lallah@tamus.edu::e1f9b856-1e13-4cc6-bb3b-588857ccdbce" providerId="AD" clId="Web-{1882AB3B-5F41-EF05-ED59-93A1BBEA618C}" dt="2022-09-26T17:42:16.014" v="2" actId="20577"/>
          <ac:spMkLst>
            <pc:docMk/>
            <pc:sldMk cId="861350346" sldId="838840459"/>
            <ac:spMk id="3" creationId="{00000000-0000-0000-0000-000000000000}"/>
          </ac:spMkLst>
        </pc:spChg>
      </pc:sldChg>
      <pc:sldChg chg="modSp">
        <pc:chgData name="Howard, Lallah" userId="S::lallah@tamus.edu::e1f9b856-1e13-4cc6-bb3b-588857ccdbce" providerId="AD" clId="Web-{1882AB3B-5F41-EF05-ED59-93A1BBEA618C}" dt="2022-09-26T17:49:18.139" v="24" actId="20577"/>
        <pc:sldMkLst>
          <pc:docMk/>
          <pc:sldMk cId="1831643306" sldId="838840461"/>
        </pc:sldMkLst>
        <pc:spChg chg="mod">
          <ac:chgData name="Howard, Lallah" userId="S::lallah@tamus.edu::e1f9b856-1e13-4cc6-bb3b-588857ccdbce" providerId="AD" clId="Web-{1882AB3B-5F41-EF05-ED59-93A1BBEA618C}" dt="2022-09-26T17:49:18.139" v="24" actId="20577"/>
          <ac:spMkLst>
            <pc:docMk/>
            <pc:sldMk cId="1831643306" sldId="838840461"/>
            <ac:spMk id="3" creationId="{00000000-0000-0000-0000-000000000000}"/>
          </ac:spMkLst>
        </pc:spChg>
      </pc:sldChg>
      <pc:sldChg chg="modSp">
        <pc:chgData name="Howard, Lallah" userId="S::lallah@tamus.edu::e1f9b856-1e13-4cc6-bb3b-588857ccdbce" providerId="AD" clId="Web-{1882AB3B-5F41-EF05-ED59-93A1BBEA618C}" dt="2022-09-26T17:48:33.403" v="22" actId="20577"/>
        <pc:sldMkLst>
          <pc:docMk/>
          <pc:sldMk cId="4067597584" sldId="838840462"/>
        </pc:sldMkLst>
        <pc:spChg chg="mod">
          <ac:chgData name="Howard, Lallah" userId="S::lallah@tamus.edu::e1f9b856-1e13-4cc6-bb3b-588857ccdbce" providerId="AD" clId="Web-{1882AB3B-5F41-EF05-ED59-93A1BBEA618C}" dt="2022-09-26T17:48:33.403" v="22" actId="20577"/>
          <ac:spMkLst>
            <pc:docMk/>
            <pc:sldMk cId="4067597584" sldId="838840462"/>
            <ac:spMk id="3" creationId="{00000000-0000-0000-0000-000000000000}"/>
          </ac:spMkLst>
        </pc:spChg>
      </pc:sldChg>
      <pc:sldChg chg="modSp">
        <pc:chgData name="Howard, Lallah" userId="S::lallah@tamus.edu::e1f9b856-1e13-4cc6-bb3b-588857ccdbce" providerId="AD" clId="Web-{1882AB3B-5F41-EF05-ED59-93A1BBEA618C}" dt="2022-09-26T17:47:56.745" v="20" actId="20577"/>
        <pc:sldMkLst>
          <pc:docMk/>
          <pc:sldMk cId="1057179232" sldId="838840463"/>
        </pc:sldMkLst>
        <pc:spChg chg="mod">
          <ac:chgData name="Howard, Lallah" userId="S::lallah@tamus.edu::e1f9b856-1e13-4cc6-bb3b-588857ccdbce" providerId="AD" clId="Web-{1882AB3B-5F41-EF05-ED59-93A1BBEA618C}" dt="2022-09-26T17:47:40.104" v="15" actId="20577"/>
          <ac:spMkLst>
            <pc:docMk/>
            <pc:sldMk cId="1057179232" sldId="838840463"/>
            <ac:spMk id="2" creationId="{00000000-0000-0000-0000-000000000000}"/>
          </ac:spMkLst>
        </pc:spChg>
        <pc:spChg chg="mod">
          <ac:chgData name="Howard, Lallah" userId="S::lallah@tamus.edu::e1f9b856-1e13-4cc6-bb3b-588857ccdbce" providerId="AD" clId="Web-{1882AB3B-5F41-EF05-ED59-93A1BBEA618C}" dt="2022-09-26T17:47:56.745" v="20" actId="20577"/>
          <ac:spMkLst>
            <pc:docMk/>
            <pc:sldMk cId="1057179232" sldId="838840463"/>
            <ac:spMk id="3" creationId="{00000000-0000-0000-0000-000000000000}"/>
          </ac:spMkLst>
        </pc:spChg>
      </pc:sldChg>
    </pc:docChg>
  </pc:docChgLst>
  <pc:docChgLst>
    <pc:chgData name="Schulz, Mark" userId="7aa1c6f4-18cb-41fd-833d-fae2f7c6d4d4" providerId="ADAL" clId="{CC9CC77B-19B4-4B11-8ACA-6FC3054D5DF3}"/>
    <pc:docChg chg="undo custSel addSld delSld modSld sldOrd modSection">
      <pc:chgData name="Schulz, Mark" userId="7aa1c6f4-18cb-41fd-833d-fae2f7c6d4d4" providerId="ADAL" clId="{CC9CC77B-19B4-4B11-8ACA-6FC3054D5DF3}" dt="2022-07-24T21:04:39.958" v="152"/>
      <pc:docMkLst>
        <pc:docMk/>
      </pc:docMkLst>
      <pc:sldChg chg="ord">
        <pc:chgData name="Schulz, Mark" userId="7aa1c6f4-18cb-41fd-833d-fae2f7c6d4d4" providerId="ADAL" clId="{CC9CC77B-19B4-4B11-8ACA-6FC3054D5DF3}" dt="2022-07-24T21:04:39.958" v="152"/>
        <pc:sldMkLst>
          <pc:docMk/>
          <pc:sldMk cId="3281233697" sldId="838840448"/>
        </pc:sldMkLst>
      </pc:sldChg>
      <pc:sldChg chg="modSp add mod">
        <pc:chgData name="Schulz, Mark" userId="7aa1c6f4-18cb-41fd-833d-fae2f7c6d4d4" providerId="ADAL" clId="{CC9CC77B-19B4-4B11-8ACA-6FC3054D5DF3}" dt="2022-07-24T20:52:54.864" v="36" actId="6549"/>
        <pc:sldMkLst>
          <pc:docMk/>
          <pc:sldMk cId="3111250778" sldId="838840451"/>
        </pc:sldMkLst>
        <pc:spChg chg="mod">
          <ac:chgData name="Schulz, Mark" userId="7aa1c6f4-18cb-41fd-833d-fae2f7c6d4d4" providerId="ADAL" clId="{CC9CC77B-19B4-4B11-8ACA-6FC3054D5DF3}" dt="2022-07-24T20:52:54.864" v="36" actId="6549"/>
          <ac:spMkLst>
            <pc:docMk/>
            <pc:sldMk cId="3111250778" sldId="838840451"/>
            <ac:spMk id="2" creationId="{BBA5A988-E578-AEB1-F370-90EB348F2924}"/>
          </ac:spMkLst>
        </pc:spChg>
      </pc:sldChg>
      <pc:sldChg chg="new del">
        <pc:chgData name="Schulz, Mark" userId="7aa1c6f4-18cb-41fd-833d-fae2f7c6d4d4" providerId="ADAL" clId="{CC9CC77B-19B4-4B11-8ACA-6FC3054D5DF3}" dt="2022-07-24T20:55:55.044" v="62" actId="2696"/>
        <pc:sldMkLst>
          <pc:docMk/>
          <pc:sldMk cId="134093161" sldId="838840452"/>
        </pc:sldMkLst>
      </pc:sldChg>
      <pc:sldChg chg="addSp delSp modSp new mod setBg modClrScheme chgLayout">
        <pc:chgData name="Schulz, Mark" userId="7aa1c6f4-18cb-41fd-833d-fae2f7c6d4d4" providerId="ADAL" clId="{CC9CC77B-19B4-4B11-8ACA-6FC3054D5DF3}" dt="2022-07-24T21:04:19.645" v="150" actId="13238"/>
        <pc:sldMkLst>
          <pc:docMk/>
          <pc:sldMk cId="1236858563" sldId="838840453"/>
        </pc:sldMkLst>
        <pc:spChg chg="del">
          <ac:chgData name="Schulz, Mark" userId="7aa1c6f4-18cb-41fd-833d-fae2f7c6d4d4" providerId="ADAL" clId="{CC9CC77B-19B4-4B11-8ACA-6FC3054D5DF3}" dt="2022-07-24T20:53:15.385" v="39" actId="478"/>
          <ac:spMkLst>
            <pc:docMk/>
            <pc:sldMk cId="1236858563" sldId="838840453"/>
            <ac:spMk id="2" creationId="{E32FEEC3-45AD-3EA3-8DF0-7F32F31C9DF3}"/>
          </ac:spMkLst>
        </pc:spChg>
        <pc:spChg chg="mod ord">
          <ac:chgData name="Schulz, Mark" userId="7aa1c6f4-18cb-41fd-833d-fae2f7c6d4d4" providerId="ADAL" clId="{CC9CC77B-19B4-4B11-8ACA-6FC3054D5DF3}" dt="2022-07-24T20:54:51.386" v="55" actId="26606"/>
          <ac:spMkLst>
            <pc:docMk/>
            <pc:sldMk cId="1236858563" sldId="838840453"/>
            <ac:spMk id="3" creationId="{26E7C8D6-D2BD-70BF-F63C-298E6F9443D1}"/>
          </ac:spMkLst>
        </pc:spChg>
        <pc:spChg chg="add del">
          <ac:chgData name="Schulz, Mark" userId="7aa1c6f4-18cb-41fd-833d-fae2f7c6d4d4" providerId="ADAL" clId="{CC9CC77B-19B4-4B11-8ACA-6FC3054D5DF3}" dt="2022-07-24T20:57:40.285" v="67" actId="26606"/>
          <ac:spMkLst>
            <pc:docMk/>
            <pc:sldMk cId="1236858563" sldId="838840453"/>
            <ac:spMk id="9" creationId="{B9FF99BD-075F-4761-A995-6FC574BD25EA}"/>
          </ac:spMkLst>
        </pc:spChg>
        <pc:spChg chg="add del">
          <ac:chgData name="Schulz, Mark" userId="7aa1c6f4-18cb-41fd-833d-fae2f7c6d4d4" providerId="ADAL" clId="{CC9CC77B-19B4-4B11-8ACA-6FC3054D5DF3}" dt="2022-07-24T20:57:40.285" v="67" actId="26606"/>
          <ac:spMkLst>
            <pc:docMk/>
            <pc:sldMk cId="1236858563" sldId="838840453"/>
            <ac:spMk id="11" creationId="{A7B21A54-9BA3-4EA9-B460-5A829ADD9051}"/>
          </ac:spMkLst>
        </pc:spChg>
        <pc:spChg chg="add del">
          <ac:chgData name="Schulz, Mark" userId="7aa1c6f4-18cb-41fd-833d-fae2f7c6d4d4" providerId="ADAL" clId="{CC9CC77B-19B4-4B11-8ACA-6FC3054D5DF3}" dt="2022-07-24T20:57:40.285" v="67" actId="26606"/>
          <ac:spMkLst>
            <pc:docMk/>
            <pc:sldMk cId="1236858563" sldId="838840453"/>
            <ac:spMk id="13" creationId="{6FA8F714-B9D8-488A-8CCA-E9948FF913A9}"/>
          </ac:spMkLst>
        </pc:spChg>
        <pc:spChg chg="add">
          <ac:chgData name="Schulz, Mark" userId="7aa1c6f4-18cb-41fd-833d-fae2f7c6d4d4" providerId="ADAL" clId="{CC9CC77B-19B4-4B11-8ACA-6FC3054D5DF3}" dt="2022-07-24T20:57:40.285" v="67" actId="26606"/>
          <ac:spMkLst>
            <pc:docMk/>
            <pc:sldMk cId="1236858563" sldId="838840453"/>
            <ac:spMk id="18" creationId="{B9FF99BD-075F-4761-A995-6FC574BD25EA}"/>
          </ac:spMkLst>
        </pc:spChg>
        <pc:spChg chg="add">
          <ac:chgData name="Schulz, Mark" userId="7aa1c6f4-18cb-41fd-833d-fae2f7c6d4d4" providerId="ADAL" clId="{CC9CC77B-19B4-4B11-8ACA-6FC3054D5DF3}" dt="2022-07-24T20:57:40.285" v="67" actId="26606"/>
          <ac:spMkLst>
            <pc:docMk/>
            <pc:sldMk cId="1236858563" sldId="838840453"/>
            <ac:spMk id="20" creationId="{A7B21A54-9BA3-4EA9-B460-5A829ADD9051}"/>
          </ac:spMkLst>
        </pc:spChg>
        <pc:spChg chg="add">
          <ac:chgData name="Schulz, Mark" userId="7aa1c6f4-18cb-41fd-833d-fae2f7c6d4d4" providerId="ADAL" clId="{CC9CC77B-19B4-4B11-8ACA-6FC3054D5DF3}" dt="2022-07-24T20:57:40.285" v="67" actId="26606"/>
          <ac:spMkLst>
            <pc:docMk/>
            <pc:sldMk cId="1236858563" sldId="838840453"/>
            <ac:spMk id="22" creationId="{6FA8F714-B9D8-488A-8CCA-E9948FF913A9}"/>
          </ac:spMkLst>
        </pc:spChg>
        <pc:graphicFrameChg chg="add mod modGraphic">
          <ac:chgData name="Schulz, Mark" userId="7aa1c6f4-18cb-41fd-833d-fae2f7c6d4d4" providerId="ADAL" clId="{CC9CC77B-19B4-4B11-8ACA-6FC3054D5DF3}" dt="2022-07-24T21:04:19.645" v="150" actId="13238"/>
          <ac:graphicFrameMkLst>
            <pc:docMk/>
            <pc:sldMk cId="1236858563" sldId="838840453"/>
            <ac:graphicFrameMk id="4" creationId="{A4B2288F-75CA-A268-96A9-2516F8CA8C61}"/>
          </ac:graphicFrameMkLst>
        </pc:graphicFrameChg>
      </pc:sldChg>
      <pc:sldChg chg="addSp delSp modSp add del mod">
        <pc:chgData name="Schulz, Mark" userId="7aa1c6f4-18cb-41fd-833d-fae2f7c6d4d4" providerId="ADAL" clId="{CC9CC77B-19B4-4B11-8ACA-6FC3054D5DF3}" dt="2022-07-24T21:01:13.373" v="113" actId="2696"/>
        <pc:sldMkLst>
          <pc:docMk/>
          <pc:sldMk cId="2784281868" sldId="838840454"/>
        </pc:sldMkLst>
        <pc:spChg chg="mod">
          <ac:chgData name="Schulz, Mark" userId="7aa1c6f4-18cb-41fd-833d-fae2f7c6d4d4" providerId="ADAL" clId="{CC9CC77B-19B4-4B11-8ACA-6FC3054D5DF3}" dt="2022-07-24T20:58:09.680" v="70" actId="26606"/>
          <ac:spMkLst>
            <pc:docMk/>
            <pc:sldMk cId="2784281868" sldId="838840454"/>
            <ac:spMk id="3" creationId="{26E7C8D6-D2BD-70BF-F63C-298E6F9443D1}"/>
          </ac:spMkLst>
        </pc:spChg>
        <pc:spChg chg="del">
          <ac:chgData name="Schulz, Mark" userId="7aa1c6f4-18cb-41fd-833d-fae2f7c6d4d4" providerId="ADAL" clId="{CC9CC77B-19B4-4B11-8ACA-6FC3054D5DF3}" dt="2022-07-24T20:57:18.344" v="66" actId="26606"/>
          <ac:spMkLst>
            <pc:docMk/>
            <pc:sldMk cId="2784281868" sldId="838840454"/>
            <ac:spMk id="9" creationId="{B9FF99BD-075F-4761-A995-6FC574BD25EA}"/>
          </ac:spMkLst>
        </pc:spChg>
        <pc:spChg chg="del">
          <ac:chgData name="Schulz, Mark" userId="7aa1c6f4-18cb-41fd-833d-fae2f7c6d4d4" providerId="ADAL" clId="{CC9CC77B-19B4-4B11-8ACA-6FC3054D5DF3}" dt="2022-07-24T20:57:18.344" v="66" actId="26606"/>
          <ac:spMkLst>
            <pc:docMk/>
            <pc:sldMk cId="2784281868" sldId="838840454"/>
            <ac:spMk id="11" creationId="{A7B21A54-9BA3-4EA9-B460-5A829ADD9051}"/>
          </ac:spMkLst>
        </pc:spChg>
        <pc:spChg chg="del">
          <ac:chgData name="Schulz, Mark" userId="7aa1c6f4-18cb-41fd-833d-fae2f7c6d4d4" providerId="ADAL" clId="{CC9CC77B-19B4-4B11-8ACA-6FC3054D5DF3}" dt="2022-07-24T20:57:18.344" v="66" actId="26606"/>
          <ac:spMkLst>
            <pc:docMk/>
            <pc:sldMk cId="2784281868" sldId="838840454"/>
            <ac:spMk id="13" creationId="{6FA8F714-B9D8-488A-8CCA-E9948FF913A9}"/>
          </ac:spMkLst>
        </pc:spChg>
        <pc:spChg chg="add del">
          <ac:chgData name="Schulz, Mark" userId="7aa1c6f4-18cb-41fd-833d-fae2f7c6d4d4" providerId="ADAL" clId="{CC9CC77B-19B4-4B11-8ACA-6FC3054D5DF3}" dt="2022-07-24T20:58:09.680" v="70" actId="26606"/>
          <ac:spMkLst>
            <pc:docMk/>
            <pc:sldMk cId="2784281868" sldId="838840454"/>
            <ac:spMk id="18" creationId="{B9FF99BD-075F-4761-A995-6FC574BD25EA}"/>
          </ac:spMkLst>
        </pc:spChg>
        <pc:spChg chg="add del">
          <ac:chgData name="Schulz, Mark" userId="7aa1c6f4-18cb-41fd-833d-fae2f7c6d4d4" providerId="ADAL" clId="{CC9CC77B-19B4-4B11-8ACA-6FC3054D5DF3}" dt="2022-07-24T20:58:09.680" v="70" actId="26606"/>
          <ac:spMkLst>
            <pc:docMk/>
            <pc:sldMk cId="2784281868" sldId="838840454"/>
            <ac:spMk id="20" creationId="{A7B21A54-9BA3-4EA9-B460-5A829ADD9051}"/>
          </ac:spMkLst>
        </pc:spChg>
        <pc:spChg chg="add del">
          <ac:chgData name="Schulz, Mark" userId="7aa1c6f4-18cb-41fd-833d-fae2f7c6d4d4" providerId="ADAL" clId="{CC9CC77B-19B4-4B11-8ACA-6FC3054D5DF3}" dt="2022-07-24T20:58:09.680" v="70" actId="26606"/>
          <ac:spMkLst>
            <pc:docMk/>
            <pc:sldMk cId="2784281868" sldId="838840454"/>
            <ac:spMk id="22" creationId="{6FA8F714-B9D8-488A-8CCA-E9948FF913A9}"/>
          </ac:spMkLst>
        </pc:spChg>
        <pc:spChg chg="add del">
          <ac:chgData name="Schulz, Mark" userId="7aa1c6f4-18cb-41fd-833d-fae2f7c6d4d4" providerId="ADAL" clId="{CC9CC77B-19B4-4B11-8ACA-6FC3054D5DF3}" dt="2022-07-24T20:58:09.619" v="69" actId="26606"/>
          <ac:spMkLst>
            <pc:docMk/>
            <pc:sldMk cId="2784281868" sldId="838840454"/>
            <ac:spMk id="27" creationId="{F3060C83-F051-4F0E-ABAD-AA0DFC48B218}"/>
          </ac:spMkLst>
        </pc:spChg>
        <pc:spChg chg="add del">
          <ac:chgData name="Schulz, Mark" userId="7aa1c6f4-18cb-41fd-833d-fae2f7c6d4d4" providerId="ADAL" clId="{CC9CC77B-19B4-4B11-8ACA-6FC3054D5DF3}" dt="2022-07-24T20:58:09.619" v="69" actId="26606"/>
          <ac:spMkLst>
            <pc:docMk/>
            <pc:sldMk cId="2784281868" sldId="838840454"/>
            <ac:spMk id="29" creationId="{83C98ABE-055B-441F-B07E-44F97F083C39}"/>
          </ac:spMkLst>
        </pc:spChg>
        <pc:spChg chg="add del">
          <ac:chgData name="Schulz, Mark" userId="7aa1c6f4-18cb-41fd-833d-fae2f7c6d4d4" providerId="ADAL" clId="{CC9CC77B-19B4-4B11-8ACA-6FC3054D5DF3}" dt="2022-07-24T20:58:09.619" v="69" actId="26606"/>
          <ac:spMkLst>
            <pc:docMk/>
            <pc:sldMk cId="2784281868" sldId="838840454"/>
            <ac:spMk id="31" creationId="{29FDB030-9B49-4CED-8CCD-4D99382388AC}"/>
          </ac:spMkLst>
        </pc:spChg>
        <pc:spChg chg="add del">
          <ac:chgData name="Schulz, Mark" userId="7aa1c6f4-18cb-41fd-833d-fae2f7c6d4d4" providerId="ADAL" clId="{CC9CC77B-19B4-4B11-8ACA-6FC3054D5DF3}" dt="2022-07-24T20:58:09.619" v="69" actId="26606"/>
          <ac:spMkLst>
            <pc:docMk/>
            <pc:sldMk cId="2784281868" sldId="838840454"/>
            <ac:spMk id="33" creationId="{3783CA14-24A1-485C-8B30-D6A5D87987AD}"/>
          </ac:spMkLst>
        </pc:spChg>
        <pc:spChg chg="add del">
          <ac:chgData name="Schulz, Mark" userId="7aa1c6f4-18cb-41fd-833d-fae2f7c6d4d4" providerId="ADAL" clId="{CC9CC77B-19B4-4B11-8ACA-6FC3054D5DF3}" dt="2022-07-24T20:58:09.619" v="69" actId="26606"/>
          <ac:spMkLst>
            <pc:docMk/>
            <pc:sldMk cId="2784281868" sldId="838840454"/>
            <ac:spMk id="35" creationId="{9A97C86A-04D6-40F7-AE84-31AB43E6A846}"/>
          </ac:spMkLst>
        </pc:spChg>
        <pc:spChg chg="add del">
          <ac:chgData name="Schulz, Mark" userId="7aa1c6f4-18cb-41fd-833d-fae2f7c6d4d4" providerId="ADAL" clId="{CC9CC77B-19B4-4B11-8ACA-6FC3054D5DF3}" dt="2022-07-24T20:58:09.619" v="69" actId="26606"/>
          <ac:spMkLst>
            <pc:docMk/>
            <pc:sldMk cId="2784281868" sldId="838840454"/>
            <ac:spMk id="37" creationId="{FF9F2414-84E8-453E-B1F3-389FDE8192D9}"/>
          </ac:spMkLst>
        </pc:spChg>
        <pc:spChg chg="add del">
          <ac:chgData name="Schulz, Mark" userId="7aa1c6f4-18cb-41fd-833d-fae2f7c6d4d4" providerId="ADAL" clId="{CC9CC77B-19B4-4B11-8ACA-6FC3054D5DF3}" dt="2022-07-24T20:58:09.619" v="69" actId="26606"/>
          <ac:spMkLst>
            <pc:docMk/>
            <pc:sldMk cId="2784281868" sldId="838840454"/>
            <ac:spMk id="39" creationId="{3ECA69A1-7536-43AC-85EF-C7106179F5ED}"/>
          </ac:spMkLst>
        </pc:spChg>
        <pc:spChg chg="add">
          <ac:chgData name="Schulz, Mark" userId="7aa1c6f4-18cb-41fd-833d-fae2f7c6d4d4" providerId="ADAL" clId="{CC9CC77B-19B4-4B11-8ACA-6FC3054D5DF3}" dt="2022-07-24T20:58:09.680" v="70" actId="26606"/>
          <ac:spMkLst>
            <pc:docMk/>
            <pc:sldMk cId="2784281868" sldId="838840454"/>
            <ac:spMk id="41" creationId="{F3060C83-F051-4F0E-ABAD-AA0DFC48B218}"/>
          </ac:spMkLst>
        </pc:spChg>
        <pc:spChg chg="add">
          <ac:chgData name="Schulz, Mark" userId="7aa1c6f4-18cb-41fd-833d-fae2f7c6d4d4" providerId="ADAL" clId="{CC9CC77B-19B4-4B11-8ACA-6FC3054D5DF3}" dt="2022-07-24T20:58:09.680" v="70" actId="26606"/>
          <ac:spMkLst>
            <pc:docMk/>
            <pc:sldMk cId="2784281868" sldId="838840454"/>
            <ac:spMk id="42" creationId="{83C98ABE-055B-441F-B07E-44F97F083C39}"/>
          </ac:spMkLst>
        </pc:spChg>
        <pc:spChg chg="add">
          <ac:chgData name="Schulz, Mark" userId="7aa1c6f4-18cb-41fd-833d-fae2f7c6d4d4" providerId="ADAL" clId="{CC9CC77B-19B4-4B11-8ACA-6FC3054D5DF3}" dt="2022-07-24T20:58:09.680" v="70" actId="26606"/>
          <ac:spMkLst>
            <pc:docMk/>
            <pc:sldMk cId="2784281868" sldId="838840454"/>
            <ac:spMk id="43" creationId="{29FDB030-9B49-4CED-8CCD-4D99382388AC}"/>
          </ac:spMkLst>
        </pc:spChg>
        <pc:spChg chg="add">
          <ac:chgData name="Schulz, Mark" userId="7aa1c6f4-18cb-41fd-833d-fae2f7c6d4d4" providerId="ADAL" clId="{CC9CC77B-19B4-4B11-8ACA-6FC3054D5DF3}" dt="2022-07-24T20:58:09.680" v="70" actId="26606"/>
          <ac:spMkLst>
            <pc:docMk/>
            <pc:sldMk cId="2784281868" sldId="838840454"/>
            <ac:spMk id="44" creationId="{3783CA14-24A1-485C-8B30-D6A5D87987AD}"/>
          </ac:spMkLst>
        </pc:spChg>
        <pc:spChg chg="add">
          <ac:chgData name="Schulz, Mark" userId="7aa1c6f4-18cb-41fd-833d-fae2f7c6d4d4" providerId="ADAL" clId="{CC9CC77B-19B4-4B11-8ACA-6FC3054D5DF3}" dt="2022-07-24T20:58:09.680" v="70" actId="26606"/>
          <ac:spMkLst>
            <pc:docMk/>
            <pc:sldMk cId="2784281868" sldId="838840454"/>
            <ac:spMk id="45" creationId="{9A97C86A-04D6-40F7-AE84-31AB43E6A846}"/>
          </ac:spMkLst>
        </pc:spChg>
        <pc:spChg chg="add">
          <ac:chgData name="Schulz, Mark" userId="7aa1c6f4-18cb-41fd-833d-fae2f7c6d4d4" providerId="ADAL" clId="{CC9CC77B-19B4-4B11-8ACA-6FC3054D5DF3}" dt="2022-07-24T20:58:09.680" v="70" actId="26606"/>
          <ac:spMkLst>
            <pc:docMk/>
            <pc:sldMk cId="2784281868" sldId="838840454"/>
            <ac:spMk id="46" creationId="{FF9F2414-84E8-453E-B1F3-389FDE8192D9}"/>
          </ac:spMkLst>
        </pc:spChg>
        <pc:spChg chg="add">
          <ac:chgData name="Schulz, Mark" userId="7aa1c6f4-18cb-41fd-833d-fae2f7c6d4d4" providerId="ADAL" clId="{CC9CC77B-19B4-4B11-8ACA-6FC3054D5DF3}" dt="2022-07-24T20:58:09.680" v="70" actId="26606"/>
          <ac:spMkLst>
            <pc:docMk/>
            <pc:sldMk cId="2784281868" sldId="838840454"/>
            <ac:spMk id="47" creationId="{3ECA69A1-7536-43AC-85EF-C7106179F5ED}"/>
          </ac:spMkLst>
        </pc:spChg>
        <pc:graphicFrameChg chg="add mod modGraphic">
          <ac:chgData name="Schulz, Mark" userId="7aa1c6f4-18cb-41fd-833d-fae2f7c6d4d4" providerId="ADAL" clId="{CC9CC77B-19B4-4B11-8ACA-6FC3054D5DF3}" dt="2022-07-24T20:58:09.680" v="70" actId="26606"/>
          <ac:graphicFrameMkLst>
            <pc:docMk/>
            <pc:sldMk cId="2784281868" sldId="838840454"/>
            <ac:graphicFrameMk id="2" creationId="{ABC46F0E-2B7E-ED94-3304-378EEC12424A}"/>
          </ac:graphicFrameMkLst>
        </pc:graphicFrameChg>
        <pc:graphicFrameChg chg="del">
          <ac:chgData name="Schulz, Mark" userId="7aa1c6f4-18cb-41fd-833d-fae2f7c6d4d4" providerId="ADAL" clId="{CC9CC77B-19B4-4B11-8ACA-6FC3054D5DF3}" dt="2022-07-24T20:57:11.133" v="64" actId="478"/>
          <ac:graphicFrameMkLst>
            <pc:docMk/>
            <pc:sldMk cId="2784281868" sldId="838840454"/>
            <ac:graphicFrameMk id="4" creationId="{A4B2288F-75CA-A268-96A9-2516F8CA8C61}"/>
          </ac:graphicFrameMkLst>
        </pc:graphicFrameChg>
      </pc:sldChg>
      <pc:sldChg chg="addSp delSp modSp add mod">
        <pc:chgData name="Schulz, Mark" userId="7aa1c6f4-18cb-41fd-833d-fae2f7c6d4d4" providerId="ADAL" clId="{CC9CC77B-19B4-4B11-8ACA-6FC3054D5DF3}" dt="2022-07-24T21:03:47.608" v="148" actId="403"/>
        <pc:sldMkLst>
          <pc:docMk/>
          <pc:sldMk cId="376589529" sldId="838840455"/>
        </pc:sldMkLst>
        <pc:spChg chg="mod">
          <ac:chgData name="Schulz, Mark" userId="7aa1c6f4-18cb-41fd-833d-fae2f7c6d4d4" providerId="ADAL" clId="{CC9CC77B-19B4-4B11-8ACA-6FC3054D5DF3}" dt="2022-07-24T21:00:48.169" v="109" actId="113"/>
          <ac:spMkLst>
            <pc:docMk/>
            <pc:sldMk cId="376589529" sldId="838840455"/>
            <ac:spMk id="3" creationId="{26E7C8D6-D2BD-70BF-F63C-298E6F9443D1}"/>
          </ac:spMkLst>
        </pc:spChg>
        <pc:graphicFrameChg chg="add mod modGraphic">
          <ac:chgData name="Schulz, Mark" userId="7aa1c6f4-18cb-41fd-833d-fae2f7c6d4d4" providerId="ADAL" clId="{CC9CC77B-19B4-4B11-8ACA-6FC3054D5DF3}" dt="2022-07-24T21:03:47.608" v="148" actId="403"/>
          <ac:graphicFrameMkLst>
            <pc:docMk/>
            <pc:sldMk cId="376589529" sldId="838840455"/>
            <ac:graphicFrameMk id="2" creationId="{5F34D9C1-BC80-4336-DBBB-984D997A576E}"/>
          </ac:graphicFrameMkLst>
        </pc:graphicFrameChg>
        <pc:graphicFrameChg chg="del">
          <ac:chgData name="Schulz, Mark" userId="7aa1c6f4-18cb-41fd-833d-fae2f7c6d4d4" providerId="ADAL" clId="{CC9CC77B-19B4-4B11-8ACA-6FC3054D5DF3}" dt="2022-07-24T20:59:24.751" v="73" actId="478"/>
          <ac:graphicFrameMkLst>
            <pc:docMk/>
            <pc:sldMk cId="376589529" sldId="838840455"/>
            <ac:graphicFrameMk id="4" creationId="{A4B2288F-75CA-A268-96A9-2516F8CA8C61}"/>
          </ac:graphicFrameMkLst>
        </pc:graphicFrameChg>
      </pc:sldChg>
    </pc:docChg>
  </pc:docChgLst>
  <pc:docChgLst>
    <pc:chgData name="Howard, Lallah" userId="S::lallah@tamus.edu::e1f9b856-1e13-4cc6-bb3b-588857ccdbce" providerId="AD" clId="Web-{340FDCA2-6081-16CD-D53E-B7EC8D745294}"/>
    <pc:docChg chg="addSld delSld modSld sldOrd modSection">
      <pc:chgData name="Howard, Lallah" userId="S::lallah@tamus.edu::e1f9b856-1e13-4cc6-bb3b-588857ccdbce" providerId="AD" clId="Web-{340FDCA2-6081-16CD-D53E-B7EC8D745294}" dt="2022-07-20T18:41:41.923" v="340" actId="20577"/>
      <pc:docMkLst>
        <pc:docMk/>
      </pc:docMkLst>
      <pc:sldChg chg="modSp">
        <pc:chgData name="Howard, Lallah" userId="S::lallah@tamus.edu::e1f9b856-1e13-4cc6-bb3b-588857ccdbce" providerId="AD" clId="Web-{340FDCA2-6081-16CD-D53E-B7EC8D745294}" dt="2022-07-20T18:18:42.991" v="108" actId="20577"/>
        <pc:sldMkLst>
          <pc:docMk/>
          <pc:sldMk cId="3493504358" sldId="838840401"/>
        </pc:sldMkLst>
        <pc:spChg chg="mod">
          <ac:chgData name="Howard, Lallah" userId="S::lallah@tamus.edu::e1f9b856-1e13-4cc6-bb3b-588857ccdbce" providerId="AD" clId="Web-{340FDCA2-6081-16CD-D53E-B7EC8D745294}" dt="2022-07-20T18:18:42.991" v="108" actId="20577"/>
          <ac:spMkLst>
            <pc:docMk/>
            <pc:sldMk cId="3493504358" sldId="838840401"/>
            <ac:spMk id="3" creationId="{00000000-0000-0000-0000-000000000000}"/>
          </ac:spMkLst>
        </pc:spChg>
      </pc:sldChg>
      <pc:sldChg chg="modSp">
        <pc:chgData name="Howard, Lallah" userId="S::lallah@tamus.edu::e1f9b856-1e13-4cc6-bb3b-588857ccdbce" providerId="AD" clId="Web-{340FDCA2-6081-16CD-D53E-B7EC8D745294}" dt="2022-07-20T18:38:02.432" v="325" actId="20577"/>
        <pc:sldMkLst>
          <pc:docMk/>
          <pc:sldMk cId="3327402641" sldId="838840405"/>
        </pc:sldMkLst>
        <pc:spChg chg="mod">
          <ac:chgData name="Howard, Lallah" userId="S::lallah@tamus.edu::e1f9b856-1e13-4cc6-bb3b-588857ccdbce" providerId="AD" clId="Web-{340FDCA2-6081-16CD-D53E-B7EC8D745294}" dt="2022-07-20T18:38:02.432" v="325" actId="20577"/>
          <ac:spMkLst>
            <pc:docMk/>
            <pc:sldMk cId="3327402641" sldId="838840405"/>
            <ac:spMk id="3" creationId="{02489242-5595-479B-9D53-4E82399230CF}"/>
          </ac:spMkLst>
        </pc:spChg>
      </pc:sldChg>
      <pc:sldChg chg="modSp ord">
        <pc:chgData name="Howard, Lallah" userId="S::lallah@tamus.edu::e1f9b856-1e13-4cc6-bb3b-588857ccdbce" providerId="AD" clId="Web-{340FDCA2-6081-16CD-D53E-B7EC8D745294}" dt="2022-07-20T18:34:16.066" v="299"/>
        <pc:sldMkLst>
          <pc:docMk/>
          <pc:sldMk cId="1691826505" sldId="838840409"/>
        </pc:sldMkLst>
        <pc:spChg chg="mod">
          <ac:chgData name="Howard, Lallah" userId="S::lallah@tamus.edu::e1f9b856-1e13-4cc6-bb3b-588857ccdbce" providerId="AD" clId="Web-{340FDCA2-6081-16CD-D53E-B7EC8D745294}" dt="2022-07-20T18:31:08.592" v="273" actId="20577"/>
          <ac:spMkLst>
            <pc:docMk/>
            <pc:sldMk cId="1691826505" sldId="838840409"/>
            <ac:spMk id="3" creationId="{00000000-0000-0000-0000-000000000000}"/>
          </ac:spMkLst>
        </pc:spChg>
      </pc:sldChg>
      <pc:sldChg chg="ord">
        <pc:chgData name="Howard, Lallah" userId="S::lallah@tamus.edu::e1f9b856-1e13-4cc6-bb3b-588857ccdbce" providerId="AD" clId="Web-{340FDCA2-6081-16CD-D53E-B7EC8D745294}" dt="2022-07-20T18:34:18.613" v="300"/>
        <pc:sldMkLst>
          <pc:docMk/>
          <pc:sldMk cId="1829402844" sldId="838840420"/>
        </pc:sldMkLst>
      </pc:sldChg>
      <pc:sldChg chg="modSp">
        <pc:chgData name="Howard, Lallah" userId="S::lallah@tamus.edu::e1f9b856-1e13-4cc6-bb3b-588857ccdbce" providerId="AD" clId="Web-{340FDCA2-6081-16CD-D53E-B7EC8D745294}" dt="2022-07-20T18:19:40.024" v="125"/>
        <pc:sldMkLst>
          <pc:docMk/>
          <pc:sldMk cId="658486252" sldId="838840423"/>
        </pc:sldMkLst>
        <pc:graphicFrameChg chg="mod modGraphic">
          <ac:chgData name="Howard, Lallah" userId="S::lallah@tamus.edu::e1f9b856-1e13-4cc6-bb3b-588857ccdbce" providerId="AD" clId="Web-{340FDCA2-6081-16CD-D53E-B7EC8D745294}" dt="2022-07-20T18:19:40.024" v="125"/>
          <ac:graphicFrameMkLst>
            <pc:docMk/>
            <pc:sldMk cId="658486252" sldId="838840423"/>
            <ac:graphicFrameMk id="8" creationId="{FE509CA2-82BA-468B-A697-55EC113B1352}"/>
          </ac:graphicFrameMkLst>
        </pc:graphicFrameChg>
      </pc:sldChg>
      <pc:sldChg chg="modSp">
        <pc:chgData name="Howard, Lallah" userId="S::lallah@tamus.edu::e1f9b856-1e13-4cc6-bb3b-588857ccdbce" providerId="AD" clId="Web-{340FDCA2-6081-16CD-D53E-B7EC8D745294}" dt="2022-07-20T18:22:15.232" v="181"/>
        <pc:sldMkLst>
          <pc:docMk/>
          <pc:sldMk cId="2386700702" sldId="838840433"/>
        </pc:sldMkLst>
        <pc:graphicFrameChg chg="mod modGraphic">
          <ac:chgData name="Howard, Lallah" userId="S::lallah@tamus.edu::e1f9b856-1e13-4cc6-bb3b-588857ccdbce" providerId="AD" clId="Web-{340FDCA2-6081-16CD-D53E-B7EC8D745294}" dt="2022-07-20T18:22:15.232" v="181"/>
          <ac:graphicFrameMkLst>
            <pc:docMk/>
            <pc:sldMk cId="2386700702" sldId="838840433"/>
            <ac:graphicFrameMk id="8" creationId="{FE509CA2-82BA-468B-A697-55EC113B1352}"/>
          </ac:graphicFrameMkLst>
        </pc:graphicFrameChg>
      </pc:sldChg>
      <pc:sldChg chg="modSp">
        <pc:chgData name="Howard, Lallah" userId="S::lallah@tamus.edu::e1f9b856-1e13-4cc6-bb3b-588857ccdbce" providerId="AD" clId="Web-{340FDCA2-6081-16CD-D53E-B7EC8D745294}" dt="2022-07-20T18:24:58.580" v="205"/>
        <pc:sldMkLst>
          <pc:docMk/>
          <pc:sldMk cId="3905563893" sldId="838840434"/>
        </pc:sldMkLst>
        <pc:graphicFrameChg chg="mod modGraphic">
          <ac:chgData name="Howard, Lallah" userId="S::lallah@tamus.edu::e1f9b856-1e13-4cc6-bb3b-588857ccdbce" providerId="AD" clId="Web-{340FDCA2-6081-16CD-D53E-B7EC8D745294}" dt="2022-07-20T18:24:58.580" v="205"/>
          <ac:graphicFrameMkLst>
            <pc:docMk/>
            <pc:sldMk cId="3905563893" sldId="838840434"/>
            <ac:graphicFrameMk id="8" creationId="{FE509CA2-82BA-468B-A697-55EC113B1352}"/>
          </ac:graphicFrameMkLst>
        </pc:graphicFrameChg>
      </pc:sldChg>
      <pc:sldChg chg="modSp">
        <pc:chgData name="Howard, Lallah" userId="S::lallah@tamus.edu::e1f9b856-1e13-4cc6-bb3b-588857ccdbce" providerId="AD" clId="Web-{340FDCA2-6081-16CD-D53E-B7EC8D745294}" dt="2022-07-20T18:25:19.597" v="215"/>
        <pc:sldMkLst>
          <pc:docMk/>
          <pc:sldMk cId="3008221525" sldId="838840435"/>
        </pc:sldMkLst>
        <pc:graphicFrameChg chg="mod modGraphic">
          <ac:chgData name="Howard, Lallah" userId="S::lallah@tamus.edu::e1f9b856-1e13-4cc6-bb3b-588857ccdbce" providerId="AD" clId="Web-{340FDCA2-6081-16CD-D53E-B7EC8D745294}" dt="2022-07-20T18:25:19.597" v="215"/>
          <ac:graphicFrameMkLst>
            <pc:docMk/>
            <pc:sldMk cId="3008221525" sldId="838840435"/>
            <ac:graphicFrameMk id="8" creationId="{FE509CA2-82BA-468B-A697-55EC113B1352}"/>
          </ac:graphicFrameMkLst>
        </pc:graphicFrameChg>
      </pc:sldChg>
      <pc:sldChg chg="del">
        <pc:chgData name="Howard, Lallah" userId="S::lallah@tamus.edu::e1f9b856-1e13-4cc6-bb3b-588857ccdbce" providerId="AD" clId="Web-{340FDCA2-6081-16CD-D53E-B7EC8D745294}" dt="2022-07-20T18:19:02.882" v="109"/>
        <pc:sldMkLst>
          <pc:docMk/>
          <pc:sldMk cId="1003993932" sldId="838840438"/>
        </pc:sldMkLst>
      </pc:sldChg>
      <pc:sldChg chg="modSp">
        <pc:chgData name="Howard, Lallah" userId="S::lallah@tamus.edu::e1f9b856-1e13-4cc6-bb3b-588857ccdbce" providerId="AD" clId="Web-{340FDCA2-6081-16CD-D53E-B7EC8D745294}" dt="2022-07-20T18:32:34.610" v="290" actId="20577"/>
        <pc:sldMkLst>
          <pc:docMk/>
          <pc:sldMk cId="702431673" sldId="838840440"/>
        </pc:sldMkLst>
        <pc:spChg chg="mod">
          <ac:chgData name="Howard, Lallah" userId="S::lallah@tamus.edu::e1f9b856-1e13-4cc6-bb3b-588857ccdbce" providerId="AD" clId="Web-{340FDCA2-6081-16CD-D53E-B7EC8D745294}" dt="2022-07-20T18:32:34.610" v="290" actId="20577"/>
          <ac:spMkLst>
            <pc:docMk/>
            <pc:sldMk cId="702431673" sldId="838840440"/>
            <ac:spMk id="3" creationId="{00000000-0000-0000-0000-000000000000}"/>
          </ac:spMkLst>
        </pc:spChg>
      </pc:sldChg>
      <pc:sldChg chg="modSp">
        <pc:chgData name="Howard, Lallah" userId="S::lallah@tamus.edu::e1f9b856-1e13-4cc6-bb3b-588857ccdbce" providerId="AD" clId="Web-{340FDCA2-6081-16CD-D53E-B7EC8D745294}" dt="2022-07-20T18:32:48.860" v="293" actId="20577"/>
        <pc:sldMkLst>
          <pc:docMk/>
          <pc:sldMk cId="211693603" sldId="838840441"/>
        </pc:sldMkLst>
        <pc:spChg chg="mod">
          <ac:chgData name="Howard, Lallah" userId="S::lallah@tamus.edu::e1f9b856-1e13-4cc6-bb3b-588857ccdbce" providerId="AD" clId="Web-{340FDCA2-6081-16CD-D53E-B7EC8D745294}" dt="2022-07-20T18:32:48.860" v="293" actId="20577"/>
          <ac:spMkLst>
            <pc:docMk/>
            <pc:sldMk cId="211693603" sldId="838840441"/>
            <ac:spMk id="3" creationId="{00000000-0000-0000-0000-000000000000}"/>
          </ac:spMkLst>
        </pc:spChg>
      </pc:sldChg>
      <pc:sldChg chg="del">
        <pc:chgData name="Howard, Lallah" userId="S::lallah@tamus.edu::e1f9b856-1e13-4cc6-bb3b-588857ccdbce" providerId="AD" clId="Web-{340FDCA2-6081-16CD-D53E-B7EC8D745294}" dt="2022-07-20T18:32:56.673" v="294"/>
        <pc:sldMkLst>
          <pc:docMk/>
          <pc:sldMk cId="1813965001" sldId="838840443"/>
        </pc:sldMkLst>
      </pc:sldChg>
      <pc:sldChg chg="del">
        <pc:chgData name="Howard, Lallah" userId="S::lallah@tamus.edu::e1f9b856-1e13-4cc6-bb3b-588857ccdbce" providerId="AD" clId="Web-{340FDCA2-6081-16CD-D53E-B7EC8D745294}" dt="2022-07-20T18:33:53.518" v="295"/>
        <pc:sldMkLst>
          <pc:docMk/>
          <pc:sldMk cId="2790415917" sldId="838840444"/>
        </pc:sldMkLst>
      </pc:sldChg>
      <pc:sldChg chg="del">
        <pc:chgData name="Howard, Lallah" userId="S::lallah@tamus.edu::e1f9b856-1e13-4cc6-bb3b-588857ccdbce" providerId="AD" clId="Web-{340FDCA2-6081-16CD-D53E-B7EC8D745294}" dt="2022-07-20T18:33:56.440" v="296"/>
        <pc:sldMkLst>
          <pc:docMk/>
          <pc:sldMk cId="3735199008" sldId="838840445"/>
        </pc:sldMkLst>
      </pc:sldChg>
      <pc:sldChg chg="modSp">
        <pc:chgData name="Howard, Lallah" userId="S::lallah@tamus.edu::e1f9b856-1e13-4cc6-bb3b-588857ccdbce" providerId="AD" clId="Web-{340FDCA2-6081-16CD-D53E-B7EC8D745294}" dt="2022-07-20T18:25:50.129" v="217" actId="20577"/>
        <pc:sldMkLst>
          <pc:docMk/>
          <pc:sldMk cId="211717585" sldId="838840446"/>
        </pc:sldMkLst>
        <pc:spChg chg="mod">
          <ac:chgData name="Howard, Lallah" userId="S::lallah@tamus.edu::e1f9b856-1e13-4cc6-bb3b-588857ccdbce" providerId="AD" clId="Web-{340FDCA2-6081-16CD-D53E-B7EC8D745294}" dt="2022-07-20T18:25:50.129" v="217" actId="20577"/>
          <ac:spMkLst>
            <pc:docMk/>
            <pc:sldMk cId="211717585" sldId="838840446"/>
            <ac:spMk id="3" creationId="{00000000-0000-0000-0000-000000000000}"/>
          </ac:spMkLst>
        </pc:spChg>
      </pc:sldChg>
      <pc:sldChg chg="new del">
        <pc:chgData name="Howard, Lallah" userId="S::lallah@tamus.edu::e1f9b856-1e13-4cc6-bb3b-588857ccdbce" providerId="AD" clId="Web-{340FDCA2-6081-16CD-D53E-B7EC8D745294}" dt="2022-07-20T18:41:26.407" v="336"/>
        <pc:sldMkLst>
          <pc:docMk/>
          <pc:sldMk cId="4280671937" sldId="838840447"/>
        </pc:sldMkLst>
      </pc:sldChg>
      <pc:sldChg chg="delSp modSp new mod modClrScheme chgLayout">
        <pc:chgData name="Howard, Lallah" userId="S::lallah@tamus.edu::e1f9b856-1e13-4cc6-bb3b-588857ccdbce" providerId="AD" clId="Web-{340FDCA2-6081-16CD-D53E-B7EC8D745294}" dt="2022-07-20T18:41:41.923" v="340" actId="20577"/>
        <pc:sldMkLst>
          <pc:docMk/>
          <pc:sldMk cId="3281233697" sldId="838840448"/>
        </pc:sldMkLst>
        <pc:spChg chg="mod ord">
          <ac:chgData name="Howard, Lallah" userId="S::lallah@tamus.edu::e1f9b856-1e13-4cc6-bb3b-588857ccdbce" providerId="AD" clId="Web-{340FDCA2-6081-16CD-D53E-B7EC8D745294}" dt="2022-07-20T18:41:41.923" v="340" actId="20577"/>
          <ac:spMkLst>
            <pc:docMk/>
            <pc:sldMk cId="3281233697" sldId="838840448"/>
            <ac:spMk id="2" creationId="{BBA5A988-E578-AEB1-F370-90EB348F2924}"/>
          </ac:spMkLst>
        </pc:spChg>
        <pc:spChg chg="del mod ord">
          <ac:chgData name="Howard, Lallah" userId="S::lallah@tamus.edu::e1f9b856-1e13-4cc6-bb3b-588857ccdbce" providerId="AD" clId="Web-{340FDCA2-6081-16CD-D53E-B7EC8D745294}" dt="2022-07-20T18:41:21.329" v="335"/>
          <ac:spMkLst>
            <pc:docMk/>
            <pc:sldMk cId="3281233697" sldId="838840448"/>
            <ac:spMk id="3" creationId="{DCF63D86-9F16-6E8A-ADDF-752FA8A7ECE5}"/>
          </ac:spMkLst>
        </pc:spChg>
        <pc:spChg chg="mod ord">
          <ac:chgData name="Howard, Lallah" userId="S::lallah@tamus.edu::e1f9b856-1e13-4cc6-bb3b-588857ccdbce" providerId="AD" clId="Web-{340FDCA2-6081-16CD-D53E-B7EC8D745294}" dt="2022-07-20T18:41:09.110" v="328"/>
          <ac:spMkLst>
            <pc:docMk/>
            <pc:sldMk cId="3281233697" sldId="838840448"/>
            <ac:spMk id="4" creationId="{DBAC9CC8-2BAF-6875-B795-51D2719CCB0E}"/>
          </ac:spMkLst>
        </pc:spChg>
      </pc:sldChg>
    </pc:docChg>
  </pc:docChgLst>
  <pc:docChgLst>
    <pc:chgData name="Howard, Lallah" userId="S::lallah@tamus.edu::e1f9b856-1e13-4cc6-bb3b-588857ccdbce" providerId="AD" clId="Web-{46924C3E-1B35-E15C-6ED9-AD186F06C196}"/>
    <pc:docChg chg="addSld modSld modSection">
      <pc:chgData name="Howard, Lallah" userId="S::lallah@tamus.edu::e1f9b856-1e13-4cc6-bb3b-588857ccdbce" providerId="AD" clId="Web-{46924C3E-1B35-E15C-6ED9-AD186F06C196}" dt="2022-07-24T21:32:23.531" v="2"/>
      <pc:docMkLst>
        <pc:docMk/>
      </pc:docMkLst>
      <pc:sldChg chg="addSp delSp modSp new">
        <pc:chgData name="Howard, Lallah" userId="S::lallah@tamus.edu::e1f9b856-1e13-4cc6-bb3b-588857ccdbce" providerId="AD" clId="Web-{46924C3E-1B35-E15C-6ED9-AD186F06C196}" dt="2022-07-24T21:32:23.531" v="2"/>
        <pc:sldMkLst>
          <pc:docMk/>
          <pc:sldMk cId="1381052639" sldId="838840456"/>
        </pc:sldMkLst>
        <pc:picChg chg="add del mod">
          <ac:chgData name="Howard, Lallah" userId="S::lallah@tamus.edu::e1f9b856-1e13-4cc6-bb3b-588857ccdbce" providerId="AD" clId="Web-{46924C3E-1B35-E15C-6ED9-AD186F06C196}" dt="2022-07-24T21:32:23.531" v="2"/>
          <ac:picMkLst>
            <pc:docMk/>
            <pc:sldMk cId="1381052639" sldId="838840456"/>
            <ac:picMk id="5" creationId="{B94D05AD-D738-B7EF-8F4B-240361A4E8DD}"/>
          </ac:picMkLst>
        </pc:picChg>
      </pc:sldChg>
    </pc:docChg>
  </pc:docChgLst>
  <pc:docChgLst>
    <pc:chgData name="Howard, Lallah" userId="S::lallah@tamus.edu::e1f9b856-1e13-4cc6-bb3b-588857ccdbce" providerId="AD" clId="Web-{423FE5A7-1298-3FB2-F32C-F443E656271B}"/>
    <pc:docChg chg="modSld">
      <pc:chgData name="Howard, Lallah" userId="S::lallah@tamus.edu::e1f9b856-1e13-4cc6-bb3b-588857ccdbce" providerId="AD" clId="Web-{423FE5A7-1298-3FB2-F32C-F443E656271B}" dt="2022-07-22T13:45:18.036" v="70" actId="20577"/>
      <pc:docMkLst>
        <pc:docMk/>
      </pc:docMkLst>
      <pc:sldChg chg="modSp">
        <pc:chgData name="Howard, Lallah" userId="S::lallah@tamus.edu::e1f9b856-1e13-4cc6-bb3b-588857ccdbce" providerId="AD" clId="Web-{423FE5A7-1298-3FB2-F32C-F443E656271B}" dt="2022-07-22T13:41:05.683" v="33" actId="20577"/>
        <pc:sldMkLst>
          <pc:docMk/>
          <pc:sldMk cId="3493504358" sldId="838840401"/>
        </pc:sldMkLst>
        <pc:spChg chg="mod">
          <ac:chgData name="Howard, Lallah" userId="S::lallah@tamus.edu::e1f9b856-1e13-4cc6-bb3b-588857ccdbce" providerId="AD" clId="Web-{423FE5A7-1298-3FB2-F32C-F443E656271B}" dt="2022-07-22T13:41:05.683" v="33" actId="20577"/>
          <ac:spMkLst>
            <pc:docMk/>
            <pc:sldMk cId="3493504358" sldId="838840401"/>
            <ac:spMk id="3" creationId="{00000000-0000-0000-0000-000000000000}"/>
          </ac:spMkLst>
        </pc:spChg>
      </pc:sldChg>
      <pc:sldChg chg="modSp">
        <pc:chgData name="Howard, Lallah" userId="S::lallah@tamus.edu::e1f9b856-1e13-4cc6-bb3b-588857ccdbce" providerId="AD" clId="Web-{423FE5A7-1298-3FB2-F32C-F443E656271B}" dt="2022-07-22T13:45:18.036" v="70" actId="20577"/>
        <pc:sldMkLst>
          <pc:docMk/>
          <pc:sldMk cId="1691826505" sldId="838840409"/>
        </pc:sldMkLst>
        <pc:spChg chg="mod">
          <ac:chgData name="Howard, Lallah" userId="S::lallah@tamus.edu::e1f9b856-1e13-4cc6-bb3b-588857ccdbce" providerId="AD" clId="Web-{423FE5A7-1298-3FB2-F32C-F443E656271B}" dt="2022-07-22T13:45:18.036" v="70" actId="20577"/>
          <ac:spMkLst>
            <pc:docMk/>
            <pc:sldMk cId="1691826505" sldId="838840409"/>
            <ac:spMk id="3" creationId="{00000000-0000-0000-0000-000000000000}"/>
          </ac:spMkLst>
        </pc:spChg>
      </pc:sldChg>
      <pc:sldChg chg="modSp">
        <pc:chgData name="Howard, Lallah" userId="S::lallah@tamus.edu::e1f9b856-1e13-4cc6-bb3b-588857ccdbce" providerId="AD" clId="Web-{423FE5A7-1298-3FB2-F32C-F443E656271B}" dt="2022-07-22T13:44:02.158" v="42" actId="20577"/>
        <pc:sldMkLst>
          <pc:docMk/>
          <pc:sldMk cId="4106831008" sldId="838840449"/>
        </pc:sldMkLst>
        <pc:spChg chg="mod">
          <ac:chgData name="Howard, Lallah" userId="S::lallah@tamus.edu::e1f9b856-1e13-4cc6-bb3b-588857ccdbce" providerId="AD" clId="Web-{423FE5A7-1298-3FB2-F32C-F443E656271B}" dt="2022-07-22T13:44:02.158" v="42" actId="20577"/>
          <ac:spMkLst>
            <pc:docMk/>
            <pc:sldMk cId="4106831008" sldId="838840449"/>
            <ac:spMk id="3" creationId="{00000000-0000-0000-0000-000000000000}"/>
          </ac:spMkLst>
        </pc:spChg>
      </pc:sldChg>
    </pc:docChg>
  </pc:docChgLst>
  <pc:docChgLst>
    <pc:chgData name="Howard, Lallah" userId="S::lallah@tamus.edu::e1f9b856-1e13-4cc6-bb3b-588857ccdbce" providerId="AD" clId="Web-{04035405-FD69-5A77-468E-A6F62FC1E45A}"/>
    <pc:docChg chg="modSld">
      <pc:chgData name="Howard, Lallah" userId="S::lallah@tamus.edu::e1f9b856-1e13-4cc6-bb3b-588857ccdbce" providerId="AD" clId="Web-{04035405-FD69-5A77-468E-A6F62FC1E45A}" dt="2022-07-25T15:54:05.587" v="21" actId="20577"/>
      <pc:docMkLst>
        <pc:docMk/>
      </pc:docMkLst>
      <pc:sldChg chg="modSp">
        <pc:chgData name="Howard, Lallah" userId="S::lallah@tamus.edu::e1f9b856-1e13-4cc6-bb3b-588857ccdbce" providerId="AD" clId="Web-{04035405-FD69-5A77-468E-A6F62FC1E45A}" dt="2022-07-25T15:54:05.587" v="21" actId="20577"/>
        <pc:sldMkLst>
          <pc:docMk/>
          <pc:sldMk cId="3493504358" sldId="838840401"/>
        </pc:sldMkLst>
        <pc:spChg chg="mod">
          <ac:chgData name="Howard, Lallah" userId="S::lallah@tamus.edu::e1f9b856-1e13-4cc6-bb3b-588857ccdbce" providerId="AD" clId="Web-{04035405-FD69-5A77-468E-A6F62FC1E45A}" dt="2022-07-25T15:54:05.587" v="21" actId="20577"/>
          <ac:spMkLst>
            <pc:docMk/>
            <pc:sldMk cId="3493504358" sldId="838840401"/>
            <ac:spMk id="3" creationId="{00000000-0000-0000-0000-000000000000}"/>
          </ac:spMkLst>
        </pc:spChg>
      </pc:sldChg>
    </pc:docChg>
  </pc:docChgLst>
  <pc:docChgLst>
    <pc:chgData name="Schulz, Mark" userId="7aa1c6f4-18cb-41fd-833d-fae2f7c6d4d4" providerId="ADAL" clId="{CD6AB8F0-DDA9-4796-BB12-FBA8F03AFAA4}"/>
    <pc:docChg chg="undo custSel modSld">
      <pc:chgData name="Schulz, Mark" userId="7aa1c6f4-18cb-41fd-833d-fae2f7c6d4d4" providerId="ADAL" clId="{CD6AB8F0-DDA9-4796-BB12-FBA8F03AFAA4}" dt="2022-06-27T18:02:48.764" v="464" actId="20577"/>
      <pc:docMkLst>
        <pc:docMk/>
      </pc:docMkLst>
      <pc:sldChg chg="modSp mod">
        <pc:chgData name="Schulz, Mark" userId="7aa1c6f4-18cb-41fd-833d-fae2f7c6d4d4" providerId="ADAL" clId="{CD6AB8F0-DDA9-4796-BB12-FBA8F03AFAA4}" dt="2022-06-25T20:01:36.654" v="41" actId="20577"/>
        <pc:sldMkLst>
          <pc:docMk/>
          <pc:sldMk cId="3493504358" sldId="838840401"/>
        </pc:sldMkLst>
        <pc:spChg chg="mod">
          <ac:chgData name="Schulz, Mark" userId="7aa1c6f4-18cb-41fd-833d-fae2f7c6d4d4" providerId="ADAL" clId="{CD6AB8F0-DDA9-4796-BB12-FBA8F03AFAA4}" dt="2022-06-25T20:01:36.654" v="41" actId="20577"/>
          <ac:spMkLst>
            <pc:docMk/>
            <pc:sldMk cId="3493504358" sldId="838840401"/>
            <ac:spMk id="3" creationId="{00000000-0000-0000-0000-000000000000}"/>
          </ac:spMkLst>
        </pc:spChg>
      </pc:sldChg>
      <pc:sldChg chg="modSp mod">
        <pc:chgData name="Schulz, Mark" userId="7aa1c6f4-18cb-41fd-833d-fae2f7c6d4d4" providerId="ADAL" clId="{CD6AB8F0-DDA9-4796-BB12-FBA8F03AFAA4}" dt="2022-06-25T20:06:49.443" v="362" actId="20577"/>
        <pc:sldMkLst>
          <pc:docMk/>
          <pc:sldMk cId="1691826505" sldId="838840409"/>
        </pc:sldMkLst>
        <pc:spChg chg="mod">
          <ac:chgData name="Schulz, Mark" userId="7aa1c6f4-18cb-41fd-833d-fae2f7c6d4d4" providerId="ADAL" clId="{CD6AB8F0-DDA9-4796-BB12-FBA8F03AFAA4}" dt="2022-06-25T20:06:49.443" v="362" actId="20577"/>
          <ac:spMkLst>
            <pc:docMk/>
            <pc:sldMk cId="1691826505" sldId="838840409"/>
            <ac:spMk id="3" creationId="{00000000-0000-0000-0000-000000000000}"/>
          </ac:spMkLst>
        </pc:spChg>
      </pc:sldChg>
      <pc:sldChg chg="modSp mod">
        <pc:chgData name="Schulz, Mark" userId="7aa1c6f4-18cb-41fd-833d-fae2f7c6d4d4" providerId="ADAL" clId="{CD6AB8F0-DDA9-4796-BB12-FBA8F03AFAA4}" dt="2022-06-27T17:57:37.566" v="431" actId="20577"/>
        <pc:sldMkLst>
          <pc:docMk/>
          <pc:sldMk cId="658486252" sldId="838840423"/>
        </pc:sldMkLst>
        <pc:graphicFrameChg chg="modGraphic">
          <ac:chgData name="Schulz, Mark" userId="7aa1c6f4-18cb-41fd-833d-fae2f7c6d4d4" providerId="ADAL" clId="{CD6AB8F0-DDA9-4796-BB12-FBA8F03AFAA4}" dt="2022-06-27T17:57:37.566" v="431" actId="20577"/>
          <ac:graphicFrameMkLst>
            <pc:docMk/>
            <pc:sldMk cId="658486252" sldId="838840423"/>
            <ac:graphicFrameMk id="8" creationId="{FE509CA2-82BA-468B-A697-55EC113B1352}"/>
          </ac:graphicFrameMkLst>
        </pc:graphicFrameChg>
      </pc:sldChg>
      <pc:sldChg chg="modSp mod">
        <pc:chgData name="Schulz, Mark" userId="7aa1c6f4-18cb-41fd-833d-fae2f7c6d4d4" providerId="ADAL" clId="{CD6AB8F0-DDA9-4796-BB12-FBA8F03AFAA4}" dt="2022-06-25T20:04:46.106" v="196" actId="6549"/>
        <pc:sldMkLst>
          <pc:docMk/>
          <pc:sldMk cId="2386700702" sldId="838840433"/>
        </pc:sldMkLst>
        <pc:graphicFrameChg chg="modGraphic">
          <ac:chgData name="Schulz, Mark" userId="7aa1c6f4-18cb-41fd-833d-fae2f7c6d4d4" providerId="ADAL" clId="{CD6AB8F0-DDA9-4796-BB12-FBA8F03AFAA4}" dt="2022-06-25T20:04:46.106" v="196" actId="6549"/>
          <ac:graphicFrameMkLst>
            <pc:docMk/>
            <pc:sldMk cId="2386700702" sldId="838840433"/>
            <ac:graphicFrameMk id="8" creationId="{FE509CA2-82BA-468B-A697-55EC113B1352}"/>
          </ac:graphicFrameMkLst>
        </pc:graphicFrameChg>
      </pc:sldChg>
      <pc:sldChg chg="modSp">
        <pc:chgData name="Schulz, Mark" userId="7aa1c6f4-18cb-41fd-833d-fae2f7c6d4d4" providerId="ADAL" clId="{CD6AB8F0-DDA9-4796-BB12-FBA8F03AFAA4}" dt="2022-06-25T20:05:06.525" v="198"/>
        <pc:sldMkLst>
          <pc:docMk/>
          <pc:sldMk cId="3905563893" sldId="838840434"/>
        </pc:sldMkLst>
        <pc:graphicFrameChg chg="mod">
          <ac:chgData name="Schulz, Mark" userId="7aa1c6f4-18cb-41fd-833d-fae2f7c6d4d4" providerId="ADAL" clId="{CD6AB8F0-DDA9-4796-BB12-FBA8F03AFAA4}" dt="2022-06-25T20:05:06.525" v="198"/>
          <ac:graphicFrameMkLst>
            <pc:docMk/>
            <pc:sldMk cId="3905563893" sldId="838840434"/>
            <ac:graphicFrameMk id="8" creationId="{FE509CA2-82BA-468B-A697-55EC113B1352}"/>
          </ac:graphicFrameMkLst>
        </pc:graphicFrameChg>
      </pc:sldChg>
      <pc:sldChg chg="modSp mod">
        <pc:chgData name="Schulz, Mark" userId="7aa1c6f4-18cb-41fd-833d-fae2f7c6d4d4" providerId="ADAL" clId="{CD6AB8F0-DDA9-4796-BB12-FBA8F03AFAA4}" dt="2022-06-27T17:57:02.755" v="425" actId="20577"/>
        <pc:sldMkLst>
          <pc:docMk/>
          <pc:sldMk cId="1003993932" sldId="838840438"/>
        </pc:sldMkLst>
        <pc:spChg chg="mod">
          <ac:chgData name="Schulz, Mark" userId="7aa1c6f4-18cb-41fd-833d-fae2f7c6d4d4" providerId="ADAL" clId="{CD6AB8F0-DDA9-4796-BB12-FBA8F03AFAA4}" dt="2022-06-27T17:57:02.755" v="425" actId="20577"/>
          <ac:spMkLst>
            <pc:docMk/>
            <pc:sldMk cId="1003993932" sldId="838840438"/>
            <ac:spMk id="3" creationId="{00000000-0000-0000-0000-000000000000}"/>
          </ac:spMkLst>
        </pc:spChg>
      </pc:sldChg>
      <pc:sldChg chg="modSp mod">
        <pc:chgData name="Schulz, Mark" userId="7aa1c6f4-18cb-41fd-833d-fae2f7c6d4d4" providerId="ADAL" clId="{CD6AB8F0-DDA9-4796-BB12-FBA8F03AFAA4}" dt="2022-06-27T18:02:48.764" v="464" actId="20577"/>
        <pc:sldMkLst>
          <pc:docMk/>
          <pc:sldMk cId="211717585" sldId="838840446"/>
        </pc:sldMkLst>
        <pc:spChg chg="mod">
          <ac:chgData name="Schulz, Mark" userId="7aa1c6f4-18cb-41fd-833d-fae2f7c6d4d4" providerId="ADAL" clId="{CD6AB8F0-DDA9-4796-BB12-FBA8F03AFAA4}" dt="2022-06-27T18:02:48.764" v="464" actId="20577"/>
          <ac:spMkLst>
            <pc:docMk/>
            <pc:sldMk cId="211717585" sldId="838840446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90CF3B-E393-4F2D-9811-5F5DFC78D4B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01DAB0-2283-4045-9EC6-16A44B0B264C}">
      <dgm:prSet phldrT="[Text]"/>
      <dgm:spPr/>
      <dgm:t>
        <a:bodyPr/>
        <a:lstStyle/>
        <a:p>
          <a:r>
            <a:rPr lang="en-US" dirty="0"/>
            <a:t>Application</a:t>
          </a:r>
        </a:p>
        <a:p>
          <a:r>
            <a:rPr lang="en-US" dirty="0"/>
            <a:t>Ready</a:t>
          </a:r>
        </a:p>
      </dgm:t>
    </dgm:pt>
    <dgm:pt modelId="{8F4A9CF7-233C-48DD-89A6-5773048EE9F1}" type="parTrans" cxnId="{6D9FB0DE-8DF6-4D06-8A10-5FBCA626C643}">
      <dgm:prSet/>
      <dgm:spPr/>
      <dgm:t>
        <a:bodyPr/>
        <a:lstStyle/>
        <a:p>
          <a:endParaRPr lang="en-US"/>
        </a:p>
      </dgm:t>
    </dgm:pt>
    <dgm:pt modelId="{3D3439D6-C57D-489E-9ED7-950791D03212}" type="sibTrans" cxnId="{6D9FB0DE-8DF6-4D06-8A10-5FBCA626C643}">
      <dgm:prSet/>
      <dgm:spPr/>
      <dgm:t>
        <a:bodyPr/>
        <a:lstStyle/>
        <a:p>
          <a:endParaRPr lang="en-US"/>
        </a:p>
      </dgm:t>
    </dgm:pt>
    <dgm:pt modelId="{7212E976-30AB-4A57-8BCF-C4AF97FF6A43}">
      <dgm:prSet phldrT="[Text]"/>
      <dgm:spPr/>
      <dgm:t>
        <a:bodyPr/>
        <a:lstStyle/>
        <a:p>
          <a:r>
            <a:rPr lang="en-US" dirty="0"/>
            <a:t>Readiness &amp; Dress Rehearsals</a:t>
          </a:r>
        </a:p>
      </dgm:t>
    </dgm:pt>
    <dgm:pt modelId="{74C9158F-3A2A-4727-87E7-8B50E3292600}" type="parTrans" cxnId="{C59218F9-4F96-4EF3-A94E-18B60BF32DAC}">
      <dgm:prSet/>
      <dgm:spPr/>
      <dgm:t>
        <a:bodyPr/>
        <a:lstStyle/>
        <a:p>
          <a:endParaRPr lang="en-US"/>
        </a:p>
      </dgm:t>
    </dgm:pt>
    <dgm:pt modelId="{359FFF27-6AF9-4FB8-BF22-7B2C21B0C40E}" type="sibTrans" cxnId="{C59218F9-4F96-4EF3-A94E-18B60BF32DAC}">
      <dgm:prSet/>
      <dgm:spPr/>
      <dgm:t>
        <a:bodyPr/>
        <a:lstStyle/>
        <a:p>
          <a:endParaRPr lang="en-US"/>
        </a:p>
      </dgm:t>
    </dgm:pt>
    <dgm:pt modelId="{CFCDEDB8-1568-48C1-A549-042D08EC4663}">
      <dgm:prSet phldrT="[Text]"/>
      <dgm:spPr/>
      <dgm:t>
        <a:bodyPr/>
        <a:lstStyle/>
        <a:p>
          <a:r>
            <a:rPr lang="en-US" dirty="0"/>
            <a:t>Go Live</a:t>
          </a:r>
        </a:p>
      </dgm:t>
    </dgm:pt>
    <dgm:pt modelId="{8F1931EF-F075-4F3C-BA2A-4419FD873E0C}" type="parTrans" cxnId="{21154FF6-958C-412E-BF5C-009DD4903D7E}">
      <dgm:prSet/>
      <dgm:spPr/>
      <dgm:t>
        <a:bodyPr/>
        <a:lstStyle/>
        <a:p>
          <a:endParaRPr lang="en-US"/>
        </a:p>
      </dgm:t>
    </dgm:pt>
    <dgm:pt modelId="{34B806BD-E70E-4928-8682-4E8706B7027E}" type="sibTrans" cxnId="{21154FF6-958C-412E-BF5C-009DD4903D7E}">
      <dgm:prSet/>
      <dgm:spPr/>
      <dgm:t>
        <a:bodyPr/>
        <a:lstStyle/>
        <a:p>
          <a:endParaRPr lang="en-US"/>
        </a:p>
      </dgm:t>
    </dgm:pt>
    <dgm:pt modelId="{5B31741D-D846-4C62-9768-9F14B370AD97}" type="pres">
      <dgm:prSet presAssocID="{7890CF3B-E393-4F2D-9811-5F5DFC78D4B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954626-DEE3-42CA-A1D0-B82734ACBD08}" type="pres">
      <dgm:prSet presAssocID="{3901DAB0-2283-4045-9EC6-16A44B0B26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56396-2A66-4734-B92D-4F5FA0788BED}" type="pres">
      <dgm:prSet presAssocID="{3D3439D6-C57D-489E-9ED7-950791D0321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CD3F5A5-8664-4F73-AC72-2F3334D735E7}" type="pres">
      <dgm:prSet presAssocID="{3D3439D6-C57D-489E-9ED7-950791D0321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2BD05A8-DB17-496F-AA1D-8753D2A4F01B}" type="pres">
      <dgm:prSet presAssocID="{7212E976-30AB-4A57-8BCF-C4AF97FF6A4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F8E32-4517-45DF-A489-C181CA9033E4}" type="pres">
      <dgm:prSet presAssocID="{359FFF27-6AF9-4FB8-BF22-7B2C21B0C40E}" presName="sibTrans" presStyleLbl="sibTrans2D1" presStyleIdx="1" presStyleCnt="2"/>
      <dgm:spPr/>
      <dgm:t>
        <a:bodyPr/>
        <a:lstStyle/>
        <a:p>
          <a:endParaRPr lang="en-US"/>
        </a:p>
      </dgm:t>
    </dgm:pt>
    <dgm:pt modelId="{DA5D2261-350D-4D12-8950-926CE46094AA}" type="pres">
      <dgm:prSet presAssocID="{359FFF27-6AF9-4FB8-BF22-7B2C21B0C40E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8FDAEA6-7650-4335-AEAE-6D1B6D007BCE}" type="pres">
      <dgm:prSet presAssocID="{CFCDEDB8-1568-48C1-A549-042D08EC466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869889-6876-4BA5-AFAB-2257DB359042}" type="presOf" srcId="{CFCDEDB8-1568-48C1-A549-042D08EC4663}" destId="{B8FDAEA6-7650-4335-AEAE-6D1B6D007BCE}" srcOrd="0" destOrd="0" presId="urn:microsoft.com/office/officeart/2005/8/layout/process1"/>
    <dgm:cxn modelId="{C04E5449-C087-4894-8EF6-0BDDA43045AB}" type="presOf" srcId="{359FFF27-6AF9-4FB8-BF22-7B2C21B0C40E}" destId="{BD8F8E32-4517-45DF-A489-C181CA9033E4}" srcOrd="0" destOrd="0" presId="urn:microsoft.com/office/officeart/2005/8/layout/process1"/>
    <dgm:cxn modelId="{6D9FB0DE-8DF6-4D06-8A10-5FBCA626C643}" srcId="{7890CF3B-E393-4F2D-9811-5F5DFC78D4BF}" destId="{3901DAB0-2283-4045-9EC6-16A44B0B264C}" srcOrd="0" destOrd="0" parTransId="{8F4A9CF7-233C-48DD-89A6-5773048EE9F1}" sibTransId="{3D3439D6-C57D-489E-9ED7-950791D03212}"/>
    <dgm:cxn modelId="{10A50B75-FC8D-4948-B5FA-005319B2C719}" type="presOf" srcId="{3D3439D6-C57D-489E-9ED7-950791D03212}" destId="{7CD3F5A5-8664-4F73-AC72-2F3334D735E7}" srcOrd="1" destOrd="0" presId="urn:microsoft.com/office/officeart/2005/8/layout/process1"/>
    <dgm:cxn modelId="{C59218F9-4F96-4EF3-A94E-18B60BF32DAC}" srcId="{7890CF3B-E393-4F2D-9811-5F5DFC78D4BF}" destId="{7212E976-30AB-4A57-8BCF-C4AF97FF6A43}" srcOrd="1" destOrd="0" parTransId="{74C9158F-3A2A-4727-87E7-8B50E3292600}" sibTransId="{359FFF27-6AF9-4FB8-BF22-7B2C21B0C40E}"/>
    <dgm:cxn modelId="{1A317BF2-15F5-4E7F-A7AF-19DEC671E886}" type="presOf" srcId="{3901DAB0-2283-4045-9EC6-16A44B0B264C}" destId="{F9954626-DEE3-42CA-A1D0-B82734ACBD08}" srcOrd="0" destOrd="0" presId="urn:microsoft.com/office/officeart/2005/8/layout/process1"/>
    <dgm:cxn modelId="{E3B8E899-51DE-4417-A7A7-9205BFD18386}" type="presOf" srcId="{7890CF3B-E393-4F2D-9811-5F5DFC78D4BF}" destId="{5B31741D-D846-4C62-9768-9F14B370AD97}" srcOrd="0" destOrd="0" presId="urn:microsoft.com/office/officeart/2005/8/layout/process1"/>
    <dgm:cxn modelId="{01F9F3D8-5AE0-4A6A-9179-44D14532CDE4}" type="presOf" srcId="{359FFF27-6AF9-4FB8-BF22-7B2C21B0C40E}" destId="{DA5D2261-350D-4D12-8950-926CE46094AA}" srcOrd="1" destOrd="0" presId="urn:microsoft.com/office/officeart/2005/8/layout/process1"/>
    <dgm:cxn modelId="{99B07A98-F5CA-4FBD-B7B0-AF46B267585A}" type="presOf" srcId="{3D3439D6-C57D-489E-9ED7-950791D03212}" destId="{C9956396-2A66-4734-B92D-4F5FA0788BED}" srcOrd="0" destOrd="0" presId="urn:microsoft.com/office/officeart/2005/8/layout/process1"/>
    <dgm:cxn modelId="{21154FF6-958C-412E-BF5C-009DD4903D7E}" srcId="{7890CF3B-E393-4F2D-9811-5F5DFC78D4BF}" destId="{CFCDEDB8-1568-48C1-A549-042D08EC4663}" srcOrd="2" destOrd="0" parTransId="{8F1931EF-F075-4F3C-BA2A-4419FD873E0C}" sibTransId="{34B806BD-E70E-4928-8682-4E8706B7027E}"/>
    <dgm:cxn modelId="{E515704E-1BD5-4247-9C77-75ECF14E04A1}" type="presOf" srcId="{7212E976-30AB-4A57-8BCF-C4AF97FF6A43}" destId="{B2BD05A8-DB17-496F-AA1D-8753D2A4F01B}" srcOrd="0" destOrd="0" presId="urn:microsoft.com/office/officeart/2005/8/layout/process1"/>
    <dgm:cxn modelId="{8976F15F-0219-407B-B564-6BAB1C91368E}" type="presParOf" srcId="{5B31741D-D846-4C62-9768-9F14B370AD97}" destId="{F9954626-DEE3-42CA-A1D0-B82734ACBD08}" srcOrd="0" destOrd="0" presId="urn:microsoft.com/office/officeart/2005/8/layout/process1"/>
    <dgm:cxn modelId="{091E5126-6666-46C1-884C-3840984F275C}" type="presParOf" srcId="{5B31741D-D846-4C62-9768-9F14B370AD97}" destId="{C9956396-2A66-4734-B92D-4F5FA0788BED}" srcOrd="1" destOrd="0" presId="urn:microsoft.com/office/officeart/2005/8/layout/process1"/>
    <dgm:cxn modelId="{50985D44-1EEE-4519-BF48-384E0661FBB8}" type="presParOf" srcId="{C9956396-2A66-4734-B92D-4F5FA0788BED}" destId="{7CD3F5A5-8664-4F73-AC72-2F3334D735E7}" srcOrd="0" destOrd="0" presId="urn:microsoft.com/office/officeart/2005/8/layout/process1"/>
    <dgm:cxn modelId="{D737C97D-5035-4FD4-B24E-39D05B3B2EF5}" type="presParOf" srcId="{5B31741D-D846-4C62-9768-9F14B370AD97}" destId="{B2BD05A8-DB17-496F-AA1D-8753D2A4F01B}" srcOrd="2" destOrd="0" presId="urn:microsoft.com/office/officeart/2005/8/layout/process1"/>
    <dgm:cxn modelId="{325959A1-C718-4B3A-8799-FB4B8AE83BA4}" type="presParOf" srcId="{5B31741D-D846-4C62-9768-9F14B370AD97}" destId="{BD8F8E32-4517-45DF-A489-C181CA9033E4}" srcOrd="3" destOrd="0" presId="urn:microsoft.com/office/officeart/2005/8/layout/process1"/>
    <dgm:cxn modelId="{E8B1F7B6-5441-41CC-B506-1CD9D7E2B432}" type="presParOf" srcId="{BD8F8E32-4517-45DF-A489-C181CA9033E4}" destId="{DA5D2261-350D-4D12-8950-926CE46094AA}" srcOrd="0" destOrd="0" presId="urn:microsoft.com/office/officeart/2005/8/layout/process1"/>
    <dgm:cxn modelId="{D3F9055E-10C1-4FEC-BBDD-5CAA548A20B4}" type="presParOf" srcId="{5B31741D-D846-4C62-9768-9F14B370AD97}" destId="{B8FDAEA6-7650-4335-AEAE-6D1B6D007BC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954626-DEE3-42CA-A1D0-B82734ACBD08}">
      <dsp:nvSpPr>
        <dsp:cNvPr id="0" name=""/>
        <dsp:cNvSpPr/>
      </dsp:nvSpPr>
      <dsp:spPr>
        <a:xfrm>
          <a:off x="9639" y="327861"/>
          <a:ext cx="2881251" cy="1728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Application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Ready</a:t>
          </a:r>
        </a:p>
      </dsp:txBody>
      <dsp:txXfrm>
        <a:off x="60272" y="378494"/>
        <a:ext cx="2779985" cy="1627485"/>
      </dsp:txXfrm>
    </dsp:sp>
    <dsp:sp modelId="{C9956396-2A66-4734-B92D-4F5FA0788BED}">
      <dsp:nvSpPr>
        <dsp:cNvPr id="0" name=""/>
        <dsp:cNvSpPr/>
      </dsp:nvSpPr>
      <dsp:spPr>
        <a:xfrm>
          <a:off x="3179016" y="834961"/>
          <a:ext cx="610825" cy="7145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3179016" y="977871"/>
        <a:ext cx="427578" cy="428730"/>
      </dsp:txXfrm>
    </dsp:sp>
    <dsp:sp modelId="{B2BD05A8-DB17-496F-AA1D-8753D2A4F01B}">
      <dsp:nvSpPr>
        <dsp:cNvPr id="0" name=""/>
        <dsp:cNvSpPr/>
      </dsp:nvSpPr>
      <dsp:spPr>
        <a:xfrm>
          <a:off x="4043392" y="327861"/>
          <a:ext cx="2881251" cy="1728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Readiness &amp; Dress Rehearsals</a:t>
          </a:r>
        </a:p>
      </dsp:txBody>
      <dsp:txXfrm>
        <a:off x="4094025" y="378494"/>
        <a:ext cx="2779985" cy="1627485"/>
      </dsp:txXfrm>
    </dsp:sp>
    <dsp:sp modelId="{BD8F8E32-4517-45DF-A489-C181CA9033E4}">
      <dsp:nvSpPr>
        <dsp:cNvPr id="0" name=""/>
        <dsp:cNvSpPr/>
      </dsp:nvSpPr>
      <dsp:spPr>
        <a:xfrm>
          <a:off x="7212769" y="834961"/>
          <a:ext cx="610825" cy="7145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7212769" y="977871"/>
        <a:ext cx="427578" cy="428730"/>
      </dsp:txXfrm>
    </dsp:sp>
    <dsp:sp modelId="{B8FDAEA6-7650-4335-AEAE-6D1B6D007BCE}">
      <dsp:nvSpPr>
        <dsp:cNvPr id="0" name=""/>
        <dsp:cNvSpPr/>
      </dsp:nvSpPr>
      <dsp:spPr>
        <a:xfrm>
          <a:off x="8077145" y="327861"/>
          <a:ext cx="2881251" cy="17287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Go Live</a:t>
          </a:r>
        </a:p>
      </dsp:txBody>
      <dsp:txXfrm>
        <a:off x="8127778" y="378494"/>
        <a:ext cx="2779985" cy="1627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3B7F3-EF52-4E48-99A1-16352FB3B435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B3273-9B62-4369-B703-559140DE3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2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4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140723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17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748907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320DD-F1B5-45E4-BB35-5CD24F2D6D9A}" type="slidenum">
              <a:rPr lang="it-CH" smtClean="0"/>
              <a:t>18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902900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273-9B62-4369-B703-559140DE369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Nate says these are not necessary,</a:t>
            </a:r>
            <a:r>
              <a:rPr lang="en-US" baseline="0" dirty="0"/>
              <a:t> they are all 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273-9B62-4369-B703-559140DE369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595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slide 6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273-9B62-4369-B703-559140DE369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01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slide 6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273-9B62-4369-B703-559140DE369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92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slide 6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273-9B62-4369-B703-559140DE369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84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high level from Nate – no real timeframes on </a:t>
            </a:r>
            <a:r>
              <a:rPr lang="en-US"/>
              <a:t>each activity yet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273-9B62-4369-B703-559140DE369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26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273-9B62-4369-B703-559140DE369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18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273-9B62-4369-B703-559140DE369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38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273-9B62-4369-B703-559140DE369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1" y="1136323"/>
            <a:ext cx="12192000" cy="856693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enter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00216"/>
            <a:ext cx="9144000" cy="492167"/>
          </a:xfrm>
        </p:spPr>
        <p:txBody>
          <a:bodyPr anchor="b"/>
          <a:lstStyle>
            <a:lvl1pPr marL="0" indent="0" algn="ctr">
              <a:buNone/>
              <a:defRPr sz="24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enter subtitle or delete if not needed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1054444" y="4511795"/>
            <a:ext cx="5181600" cy="436562"/>
          </a:xfrm>
        </p:spPr>
        <p:txBody>
          <a:bodyPr>
            <a:normAutofit/>
          </a:bodyPr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en-US" dirty="0"/>
              <a:t>Click to enter presenter name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1054100" y="4868424"/>
            <a:ext cx="5264150" cy="346075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/>
              <a:t>Click to enter presenter title</a:t>
            </a:r>
          </a:p>
        </p:txBody>
      </p:sp>
    </p:spTree>
    <p:extLst>
      <p:ext uri="{BB962C8B-B14F-4D97-AF65-F5344CB8AC3E}">
        <p14:creationId xmlns:p14="http://schemas.microsoft.com/office/powerpoint/2010/main" val="371545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4574" y="1583856"/>
            <a:ext cx="10967826" cy="3902543"/>
          </a:xfrm>
        </p:spPr>
        <p:txBody>
          <a:bodyPr>
            <a:normAutofit/>
          </a:bodyPr>
          <a:lstStyle>
            <a:lvl1pPr marL="228600" indent="-228600">
              <a:buSzPct val="100000"/>
              <a:buFont typeface="Arial" panose="020B0604020202020204" pitchFamily="34" charset="0"/>
              <a:buChar char="•"/>
              <a:defRPr sz="2400"/>
            </a:lvl1pPr>
            <a:lvl2pPr marL="685800" indent="-228600" algn="l">
              <a:buClrTx/>
              <a:buSzPct val="100000"/>
              <a:buFont typeface="Arial" panose="020B0604020202020204" pitchFamily="34" charset="0"/>
              <a:buChar char="–"/>
              <a:defRPr sz="2000"/>
            </a:lvl2pPr>
            <a:lvl3pPr marL="1143000" indent="-228600" algn="l">
              <a:buFont typeface="Courier New" panose="02070309020205020404" pitchFamily="49" charset="0"/>
              <a:buChar char="o"/>
              <a:defRPr sz="1800"/>
            </a:lvl3pPr>
            <a:lvl4pPr marL="1600200" indent="-228600" algn="l">
              <a:buFont typeface="Wingdings" panose="05000000000000000000" pitchFamily="2" charset="2"/>
              <a:buChar char="§"/>
              <a:defRPr sz="1600"/>
            </a:lvl4pPr>
            <a:lvl5pPr algn="l">
              <a:defRPr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619633"/>
            <a:ext cx="10515600" cy="954302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enter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8200" y="3642111"/>
            <a:ext cx="10515600" cy="443857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enter subtitle or delete if not needed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1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14574" y="1576442"/>
            <a:ext cx="5181600" cy="3909958"/>
          </a:xfr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sz="2400" baseline="0"/>
            </a:lvl1pPr>
            <a:lvl2pPr marL="685800" indent="-228600">
              <a:buFont typeface="Arial" panose="020B0604020202020204" pitchFamily="34" charset="0"/>
              <a:buChar char="–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 marL="1600200" indent="-228600">
              <a:buFont typeface="Wingdings" panose="05000000000000000000" pitchFamily="2" charset="2"/>
              <a:buChar char="§"/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403028" y="1576442"/>
            <a:ext cx="5181600" cy="3906839"/>
          </a:xfr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sz="2400" baseline="0"/>
            </a:lvl1pPr>
            <a:lvl2pPr marL="685800" indent="-228600">
              <a:buFont typeface="Arial" panose="020B0604020202020204" pitchFamily="34" charset="0"/>
              <a:buChar char="–"/>
              <a:defRPr sz="2000"/>
            </a:lvl2pPr>
            <a:lvl3pPr marL="1143000" indent="-228600">
              <a:buFont typeface="Courier New" panose="02070309020205020404" pitchFamily="49" charset="0"/>
              <a:buChar char="o"/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7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3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1184" y="1579348"/>
            <a:ext cx="5157787" cy="486805"/>
          </a:xfrm>
          <a:solidFill>
            <a:srgbClr val="2968B2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609596" y="2152157"/>
            <a:ext cx="5181600" cy="3301292"/>
          </a:xfrm>
        </p:spPr>
        <p:txBody>
          <a:bodyPr/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/>
            </a:lvl1pPr>
            <a:lvl2pPr marL="685800" indent="-228600">
              <a:buFont typeface="Arial" panose="020B0604020202020204" pitchFamily="34" charset="0"/>
              <a:buChar char="–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4150" y="1579348"/>
            <a:ext cx="5183188" cy="486805"/>
          </a:xfrm>
          <a:solidFill>
            <a:srgbClr val="2968B2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enter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94150" y="2152157"/>
            <a:ext cx="5181600" cy="3301292"/>
          </a:xfrm>
        </p:spPr>
        <p:txBody>
          <a:bodyPr/>
          <a:lstStyle>
            <a:lvl1pPr marL="228600" indent="-228600">
              <a:buClrTx/>
              <a:buSzPct val="100000"/>
              <a:buFont typeface="Arial" panose="020B0604020202020204" pitchFamily="34" charset="0"/>
              <a:buChar char="•"/>
              <a:defRPr baseline="0"/>
            </a:lvl1pPr>
            <a:lvl2pPr marL="685800" indent="-228600">
              <a:buFont typeface="Arial" panose="020B0604020202020204" pitchFamily="34" charset="0"/>
              <a:buChar char="–"/>
              <a:defRPr/>
            </a:lvl2pPr>
            <a:lvl3pPr marL="1143000" indent="-228600">
              <a:buFont typeface="Courier New" panose="02070309020205020404" pitchFamily="49" charset="0"/>
              <a:buChar char="o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</a:lstStyle>
          <a:p>
            <a:pPr lvl="0"/>
            <a:r>
              <a:rPr lang="en-US" dirty="0"/>
              <a:t>Click to enter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4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no foot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580" y="118636"/>
            <a:ext cx="10515600" cy="91997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slide title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C67C75-4938-4102-99FA-60C3610CF6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3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4580" y="118636"/>
            <a:ext cx="10515600" cy="9199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580" y="1567029"/>
            <a:ext cx="10967820" cy="39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8631" y="5992427"/>
            <a:ext cx="12192000" cy="4094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2C67C75-4938-4102-99FA-60C3610CF6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11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48">
          <p15:clr>
            <a:srgbClr val="F26B43"/>
          </p15:clr>
        </p15:guide>
        <p15:guide id="2" pos="384">
          <p15:clr>
            <a:srgbClr val="F26B43"/>
          </p15:clr>
        </p15:guide>
        <p15:guide id="3" pos="7296">
          <p15:clr>
            <a:srgbClr val="F26B43"/>
          </p15:clr>
        </p15:guide>
        <p15:guide id="4" orient="horz" pos="984">
          <p15:clr>
            <a:srgbClr val="F26B43"/>
          </p15:clr>
        </p15:guide>
        <p15:guide id="5" orient="horz" pos="3768">
          <p15:clr>
            <a:srgbClr val="F26B43"/>
          </p15:clr>
        </p15:guide>
        <p15:guide id="6" pos="3840">
          <p15:clr>
            <a:srgbClr val="F26B43"/>
          </p15:clr>
        </p15:guide>
        <p15:guide id="7" orient="horz" pos="34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2FCA-DCFB-4D2F-B325-2E4F975F11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ahoma"/>
                <a:ea typeface="Tahoma"/>
                <a:cs typeface="Tahoma"/>
              </a:rPr>
              <a:t>Financial Systems Modernization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9AB382-41AB-4B01-B6C0-7E93E7FC0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70820"/>
            <a:ext cx="9144000" cy="86597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/>
                <a:cs typeface="Arial"/>
              </a:rPr>
              <a:t>Executive Sponsor Briefing</a:t>
            </a:r>
          </a:p>
          <a:p>
            <a:r>
              <a:rPr lang="en-US" dirty="0">
                <a:latin typeface="Arial"/>
                <a:cs typeface="Arial"/>
              </a:rPr>
              <a:t>September 26, 2022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6588F6-89E8-45B6-B945-5B77A249EA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Mark Schulz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8CBC98-CDD9-4F75-863C-5E76EE34D1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Deputy CIO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55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Go-live Weekend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80" y="1592530"/>
            <a:ext cx="10967826" cy="391098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Arial"/>
                <a:cs typeface="Arial"/>
              </a:rPr>
              <a:t>Go-live planned to initiate on November 18, 2022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Mainframe data unload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Data Migration</a:t>
            </a:r>
          </a:p>
          <a:p>
            <a:pPr marL="457200" indent="-457200">
              <a:buAutoNum type="arabicPeriod"/>
            </a:pPr>
            <a:r>
              <a:rPr lang="en-US" dirty="0">
                <a:latin typeface="Arial"/>
                <a:cs typeface="Arial"/>
              </a:rPr>
              <a:t>Reconfigure integrations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Technical health checks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Controlled business health checks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Transaction updates (any necessary daily cycles)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Full business health check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Leadership team go / no-go decision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7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Go-live Weekend Milestones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80" y="1592530"/>
            <a:ext cx="10967826" cy="39109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Friday, November 18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No checks or ACHs produced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Morning, Concur and Workday integrations are last inbound files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latin typeface="Arial"/>
                <a:cs typeface="Arial"/>
              </a:rPr>
              <a:t>End of day processes run at noon </a:t>
            </a:r>
            <a:endParaRPr lang="en-US" dirty="0"/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USAS integration runs early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FAMIS / Canopy go off-line at 3:00 pm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Data Migration begins at 3:05 pm (lasting approximately 24-30 hours)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5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/>
                <a:ea typeface="Tahoma"/>
                <a:cs typeface="Tahoma"/>
              </a:rPr>
              <a:t>Go-live Weekend Milestones,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Saturday, November 19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Systems and integrations brought up systematically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Technical Team validation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Sunday, November 20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latin typeface="Arial"/>
                <a:cs typeface="Arial"/>
              </a:rPr>
              <a:t>Morning, user validation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>
                <a:latin typeface="Arial"/>
                <a:cs typeface="Arial"/>
              </a:rPr>
              <a:t>PM, final validation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Evening, regular processes run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79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Readiness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Technical Team Training.  Anubex was on site the past two weeks with multiple sessions conducted</a:t>
            </a:r>
          </a:p>
          <a:p>
            <a:r>
              <a:rPr lang="en-US" dirty="0"/>
              <a:t>Database conversion being practiced and timed</a:t>
            </a:r>
          </a:p>
          <a:p>
            <a:r>
              <a:rPr lang="en-US" dirty="0">
                <a:latin typeface="Arial"/>
                <a:cs typeface="Arial"/>
              </a:rPr>
              <a:t>Sequential file data conversion in progress.  Includes many historical files and data snapshots</a:t>
            </a:r>
          </a:p>
          <a:p>
            <a:r>
              <a:rPr lang="en-US" dirty="0"/>
              <a:t>Infrastructure new virtual servers being delivered and tested</a:t>
            </a:r>
          </a:p>
          <a:p>
            <a:r>
              <a:rPr lang="en-US" dirty="0">
                <a:latin typeface="Arial"/>
                <a:cs typeface="Arial"/>
              </a:rPr>
              <a:t>Detailed planning for go-live weekend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97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Management Initiatives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74" y="1384664"/>
            <a:ext cx="10967826" cy="410173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Five rounds of UAT introduced many FAMIS users to new system</a:t>
            </a:r>
          </a:p>
          <a:p>
            <a:r>
              <a:rPr lang="en-US" dirty="0" err="1"/>
              <a:t>TrainTraq</a:t>
            </a:r>
            <a:r>
              <a:rPr lang="en-US" dirty="0"/>
              <a:t> courses for significant </a:t>
            </a:r>
            <a:r>
              <a:rPr lang="en-US"/>
              <a:t>changes are ready</a:t>
            </a:r>
            <a:endParaRPr lang="en-US" dirty="0"/>
          </a:p>
          <a:p>
            <a:pPr lvl="1"/>
            <a:r>
              <a:rPr lang="en-US" dirty="0"/>
              <a:t>New log on process</a:t>
            </a:r>
          </a:p>
          <a:p>
            <a:pPr lvl="1"/>
            <a:r>
              <a:rPr lang="en-US" dirty="0"/>
              <a:t>Sort order difference</a:t>
            </a:r>
          </a:p>
          <a:p>
            <a:pPr lvl="1"/>
            <a:r>
              <a:rPr lang="en-US" dirty="0"/>
              <a:t>System time out due to inactivity</a:t>
            </a:r>
          </a:p>
          <a:p>
            <a:r>
              <a:rPr lang="en-US" dirty="0"/>
              <a:t>Connectivity validation now active and being exercised</a:t>
            </a:r>
          </a:p>
          <a:p>
            <a:r>
              <a:rPr lang="en-US" dirty="0"/>
              <a:t>Continuing updates to project website</a:t>
            </a:r>
          </a:p>
          <a:p>
            <a:r>
              <a:rPr lang="en-US" dirty="0"/>
              <a:t>Presentations to CFOs and CIOs</a:t>
            </a:r>
          </a:p>
          <a:p>
            <a:r>
              <a:rPr lang="en-US" dirty="0">
                <a:latin typeface="Arial"/>
                <a:cs typeface="Arial"/>
              </a:rPr>
              <a:t>Virtual Town Halls and connectivity validation planned for fall</a:t>
            </a:r>
          </a:p>
          <a:p>
            <a:r>
              <a:rPr lang="en-US" dirty="0">
                <a:latin typeface="Arial"/>
                <a:cs typeface="Arial"/>
              </a:rPr>
              <a:t>Site visits with several members completed</a:t>
            </a:r>
          </a:p>
          <a:p>
            <a:r>
              <a:rPr lang="en-US" dirty="0"/>
              <a:t>Emails to CFOs with request to share broadly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3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574" y="118636"/>
            <a:ext cx="10515600" cy="919978"/>
          </a:xfrm>
        </p:spPr>
        <p:txBody>
          <a:bodyPr/>
          <a:lstStyle/>
          <a:p>
            <a:r>
              <a:rPr lang="en-US" dirty="0"/>
              <a:t>Dress Rehearsal Decision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latin typeface="Arial"/>
                <a:cs typeface="Arial"/>
              </a:rPr>
              <a:t>Asysco</a:t>
            </a:r>
            <a:r>
              <a:rPr lang="en-US" dirty="0">
                <a:latin typeface="Arial"/>
                <a:cs typeface="Arial"/>
              </a:rPr>
              <a:t> and Deloitte recommend making last one or two dress rehearsals as similar to the go-live weekend as possible</a:t>
            </a:r>
          </a:p>
          <a:p>
            <a:r>
              <a:rPr lang="en-US" dirty="0"/>
              <a:t>TAMUS staff do not think this is possible without taking FAMIS/Canopy offline on another Friday in October</a:t>
            </a:r>
          </a:p>
          <a:p>
            <a:r>
              <a:rPr lang="en-US" dirty="0"/>
              <a:t>The best Friday/weekend for the technical team is October 21 to 23, but this weekend is critical to the accounting teams preparing the AFR</a:t>
            </a:r>
          </a:p>
          <a:p>
            <a:r>
              <a:rPr lang="en-US" b="1" dirty="0">
                <a:latin typeface="Arial"/>
                <a:cs typeface="Arial"/>
              </a:rPr>
              <a:t>Recommendation: </a:t>
            </a:r>
            <a:r>
              <a:rPr lang="en-US" dirty="0">
                <a:latin typeface="Arial"/>
                <a:cs typeface="Arial"/>
              </a:rPr>
              <a:t>TAMUS will construct dress rehearsal plans that do not involve taking FAMIS/Canopy down 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43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Asysco</a:t>
            </a:r>
            <a:r>
              <a:rPr lang="en-US" dirty="0"/>
              <a:t>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58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Asysco Status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80" y="1550504"/>
            <a:ext cx="11206359" cy="42068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Project progressing well</a:t>
            </a:r>
          </a:p>
          <a:p>
            <a:r>
              <a:rPr lang="en-GB" dirty="0"/>
              <a:t>All performance enhancements delivered and results are positive</a:t>
            </a:r>
          </a:p>
          <a:p>
            <a:r>
              <a:rPr lang="en-GB" dirty="0"/>
              <a:t>Moved to monthly code deliveries</a:t>
            </a:r>
          </a:p>
          <a:p>
            <a:r>
              <a:rPr lang="en-GB" dirty="0"/>
              <a:t>Operational readiness is an area of focus</a:t>
            </a:r>
          </a:p>
          <a:p>
            <a:r>
              <a:rPr lang="en-GB" dirty="0"/>
              <a:t>Go-Live readiness including dress rehearsal and cut-over plans are well underway and taking shape</a:t>
            </a:r>
          </a:p>
          <a:p>
            <a:r>
              <a:rPr lang="en-GB" dirty="0"/>
              <a:t>Training delivered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31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Asysco</a:t>
            </a:r>
            <a:r>
              <a:rPr lang="en-US" dirty="0"/>
              <a:t> Summary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Nearly all workstreams have been completed</a:t>
            </a:r>
          </a:p>
          <a:p>
            <a:r>
              <a:rPr lang="en-GB" dirty="0" err="1"/>
              <a:t>Asysco</a:t>
            </a:r>
            <a:r>
              <a:rPr lang="en-GB" dirty="0"/>
              <a:t> and Anubex will be on-site to support dress rehearsals and go-live events; to include post implementation support</a:t>
            </a:r>
          </a:p>
          <a:p>
            <a:r>
              <a:rPr lang="en-GB" dirty="0"/>
              <a:t>Everyone remains focused and positive</a:t>
            </a:r>
          </a:p>
          <a:p>
            <a:r>
              <a:rPr lang="en-GB" dirty="0"/>
              <a:t>We are in a really good place right now as we approach the final phase of the project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719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619632"/>
            <a:ext cx="10515600" cy="1382625"/>
          </a:xfrm>
        </p:spPr>
        <p:txBody>
          <a:bodyPr>
            <a:normAutofit fontScale="90000"/>
          </a:bodyPr>
          <a:lstStyle/>
          <a:p>
            <a:r>
              <a:rPr lang="en-US" dirty="0"/>
              <a:t>AFR / OneStream</a:t>
            </a:r>
            <a:br>
              <a:rPr lang="en-US" dirty="0"/>
            </a:br>
            <a:r>
              <a:rPr lang="en-US" dirty="0"/>
              <a:t>Project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0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68D2-1A19-478F-943B-EC74A7A6B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/>
                <a:ea typeface="Tahoma"/>
                <a:cs typeface="Tahoma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89242-5595-479B-9D53-4E823992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467" y="1550504"/>
            <a:ext cx="10967826" cy="40154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Arial"/>
                <a:cs typeface="Arial"/>
              </a:rPr>
              <a:t>Financial Systems Modernization</a:t>
            </a:r>
            <a:endParaRPr lang="en-US" dirty="0"/>
          </a:p>
          <a:p>
            <a:pPr lvl="1">
              <a:buChar char="•"/>
            </a:pPr>
            <a:r>
              <a:rPr lang="en-US" sz="2400" dirty="0">
                <a:latin typeface="Arial"/>
                <a:cs typeface="Arial"/>
              </a:rPr>
              <a:t>FAMIS Project Update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/>
                <a:cs typeface="Arial"/>
              </a:rPr>
              <a:t>Asysco</a:t>
            </a:r>
            <a:r>
              <a:rPr lang="en-US" sz="2400" dirty="0">
                <a:latin typeface="Arial"/>
                <a:cs typeface="Arial"/>
              </a:rPr>
              <a:t>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/>
                <a:cs typeface="Arial"/>
              </a:rPr>
              <a:t>Annual </a:t>
            </a:r>
            <a:r>
              <a:rPr lang="en-US" sz="2400" dirty="0">
                <a:latin typeface="Arial"/>
                <a:cs typeface="Arial"/>
              </a:rPr>
              <a:t>Financial Report (AFR) Project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Questions/Discussion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51F59-11E1-45BE-B9C4-7F148E5F1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02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Financial Report Update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Progress on AFR project with EGP and OneStream continues </a:t>
            </a:r>
            <a:endParaRPr lang="en-US" dirty="0"/>
          </a:p>
          <a:p>
            <a:pPr lvl="1"/>
            <a:r>
              <a:rPr lang="en-US" dirty="0">
                <a:latin typeface="Arial"/>
                <a:cs typeface="Arial"/>
              </a:rPr>
              <a:t>Pilot project progressing</a:t>
            </a:r>
          </a:p>
          <a:p>
            <a:pPr lvl="1"/>
            <a:r>
              <a:rPr lang="en-US" dirty="0">
                <a:latin typeface="Arial"/>
                <a:cs typeface="Arial"/>
              </a:rPr>
              <a:t>Data for FY 2022 being loaded daily</a:t>
            </a:r>
          </a:p>
          <a:p>
            <a:r>
              <a:rPr lang="en-US" dirty="0">
                <a:latin typeface="Arial"/>
                <a:cs typeface="Arial"/>
              </a:rPr>
              <a:t>Some challenges remain with cash flow statement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26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5A988-E578-AEB1-F370-90EB348F2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/>
                <a:ea typeface="Tahoma"/>
                <a:cs typeface="Tahoma"/>
              </a:rPr>
              <a:t>Next Meeting – October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C9CC8-2BAF-6875-B795-51D2719CC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233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/>
                <a:ea typeface="Tahoma"/>
                <a:cs typeface="Tahoma"/>
              </a:rPr>
              <a:t>Questions /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dirty="0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9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FAMIS Project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395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/>
                <a:ea typeface="Tahoma"/>
                <a:cs typeface="Tahoma"/>
              </a:rPr>
              <a:t>Overall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574" y="1632535"/>
            <a:ext cx="10967826" cy="35637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FAMIS response time (performance) work complete</a:t>
            </a:r>
          </a:p>
          <a:p>
            <a:r>
              <a:rPr lang="en-US" dirty="0">
                <a:latin typeface="Arial"/>
                <a:cs typeface="Arial"/>
              </a:rPr>
              <a:t>Finalizing disaster recovery plans and testing</a:t>
            </a:r>
          </a:p>
          <a:p>
            <a:r>
              <a:rPr lang="en-US" dirty="0">
                <a:latin typeface="Arial"/>
                <a:cs typeface="Arial"/>
              </a:rPr>
              <a:t>Managed File Transfer implementation almost complete</a:t>
            </a:r>
          </a:p>
          <a:p>
            <a:r>
              <a:rPr lang="en-US" dirty="0">
                <a:latin typeface="Arial"/>
                <a:cs typeface="Arial"/>
              </a:rPr>
              <a:t>Security mediation from Deloitte study in progress</a:t>
            </a:r>
          </a:p>
          <a:p>
            <a:r>
              <a:rPr lang="en-US" dirty="0">
                <a:latin typeface="Arial"/>
                <a:cs typeface="Arial"/>
              </a:rPr>
              <a:t>Internal training with </a:t>
            </a:r>
            <a:r>
              <a:rPr lang="en-US" dirty="0" err="1">
                <a:latin typeface="Arial"/>
                <a:cs typeface="Arial"/>
              </a:rPr>
              <a:t>Anubex</a:t>
            </a:r>
            <a:r>
              <a:rPr lang="en-US" dirty="0">
                <a:latin typeface="Arial"/>
                <a:cs typeface="Arial"/>
              </a:rPr>
              <a:t> for FAMIS developers</a:t>
            </a:r>
          </a:p>
          <a:p>
            <a:r>
              <a:rPr lang="en-US" dirty="0">
                <a:latin typeface="Arial"/>
                <a:cs typeface="Arial"/>
              </a:rPr>
              <a:t>Working on Change Management / communication</a:t>
            </a:r>
          </a:p>
          <a:p>
            <a:r>
              <a:rPr lang="en-US" dirty="0">
                <a:latin typeface="Arial"/>
                <a:cs typeface="Arial"/>
              </a:rPr>
              <a:t>Practicing detailed cut-over plan 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lvl="1"/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350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302347"/>
              </p:ext>
            </p:extLst>
          </p:nvPr>
        </p:nvGraphicFramePr>
        <p:xfrm>
          <a:off x="614363" y="1448972"/>
          <a:ext cx="10968037" cy="2384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63B7AD-ABE0-4794-9123-C687C2EB456D}"/>
              </a:ext>
            </a:extLst>
          </p:cNvPr>
          <p:cNvSpPr txBox="1"/>
          <p:nvPr/>
        </p:nvSpPr>
        <p:spPr>
          <a:xfrm>
            <a:off x="970671" y="368849"/>
            <a:ext cx="8855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C3B6A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Big Picture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9AE4DFD-9125-4DB2-A74B-FC8196A12E1D}"/>
              </a:ext>
            </a:extLst>
          </p:cNvPr>
          <p:cNvGrpSpPr/>
          <p:nvPr/>
        </p:nvGrpSpPr>
        <p:grpSpPr>
          <a:xfrm>
            <a:off x="2831335" y="4267238"/>
            <a:ext cx="2588964" cy="1275433"/>
            <a:chOff x="8077145" y="520437"/>
            <a:chExt cx="2881251" cy="1728751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92C486FB-6E1C-4239-B90C-F06077BF718C}"/>
                </a:ext>
              </a:extLst>
            </p:cNvPr>
            <p:cNvSpPr/>
            <p:nvPr/>
          </p:nvSpPr>
          <p:spPr>
            <a:xfrm>
              <a:off x="8077145" y="520437"/>
              <a:ext cx="2881251" cy="17287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5CE2D172-C3AB-4C9B-A3DE-A12B5216B151}"/>
                </a:ext>
              </a:extLst>
            </p:cNvPr>
            <p:cNvSpPr txBox="1"/>
            <p:nvPr/>
          </p:nvSpPr>
          <p:spPr>
            <a:xfrm>
              <a:off x="8127778" y="571070"/>
              <a:ext cx="2779985" cy="1627485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kern="1200" dirty="0"/>
                <a:t>June 30</a:t>
              </a:r>
              <a:r>
                <a:rPr lang="en-US" sz="3400" kern="1200" baseline="30000" dirty="0"/>
                <a:t>th</a:t>
              </a:r>
              <a:r>
                <a:rPr lang="en-US" sz="3400" kern="1200" dirty="0"/>
                <a:t/>
              </a:r>
              <a:br>
                <a:rPr lang="en-US" sz="3400" kern="1200" dirty="0"/>
              </a:br>
              <a:r>
                <a:rPr lang="en-US" sz="3400" kern="1200" dirty="0"/>
                <a:t>2022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607B0FD-876E-446B-9297-6E45902A548C}"/>
              </a:ext>
            </a:extLst>
          </p:cNvPr>
          <p:cNvGrpSpPr/>
          <p:nvPr/>
        </p:nvGrpSpPr>
        <p:grpSpPr>
          <a:xfrm rot="16200000">
            <a:off x="3732271" y="3464381"/>
            <a:ext cx="610825" cy="738127"/>
            <a:chOff x="3179016" y="834961"/>
            <a:chExt cx="610825" cy="714550"/>
          </a:xfrm>
        </p:grpSpPr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563DE6AB-667B-4659-BB2B-E1A2003A6895}"/>
                </a:ext>
              </a:extLst>
            </p:cNvPr>
            <p:cNvSpPr/>
            <p:nvPr/>
          </p:nvSpPr>
          <p:spPr>
            <a:xfrm>
              <a:off x="3179016" y="834961"/>
              <a:ext cx="610825" cy="71455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Arrow: Right 4">
              <a:extLst>
                <a:ext uri="{FF2B5EF4-FFF2-40B4-BE49-F238E27FC236}">
                  <a16:creationId xmlns:a16="http://schemas.microsoft.com/office/drawing/2014/main" id="{67250856-9C36-46E7-8A34-9370F9C67542}"/>
                </a:ext>
              </a:extLst>
            </p:cNvPr>
            <p:cNvSpPr txBox="1"/>
            <p:nvPr/>
          </p:nvSpPr>
          <p:spPr>
            <a:xfrm>
              <a:off x="3179016" y="977871"/>
              <a:ext cx="427578" cy="4287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700" kern="12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088EA04-B274-4FC0-A75D-9010AAD95D16}"/>
              </a:ext>
            </a:extLst>
          </p:cNvPr>
          <p:cNvGrpSpPr/>
          <p:nvPr/>
        </p:nvGrpSpPr>
        <p:grpSpPr>
          <a:xfrm>
            <a:off x="7049291" y="4267237"/>
            <a:ext cx="2554110" cy="1275433"/>
            <a:chOff x="8077145" y="520437"/>
            <a:chExt cx="2881251" cy="1728751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FC056E75-E9E9-454D-A954-6991BEF330BE}"/>
                </a:ext>
              </a:extLst>
            </p:cNvPr>
            <p:cNvSpPr/>
            <p:nvPr/>
          </p:nvSpPr>
          <p:spPr>
            <a:xfrm>
              <a:off x="8077145" y="520437"/>
              <a:ext cx="2881251" cy="172875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: Rounded Corners 4">
              <a:extLst>
                <a:ext uri="{FF2B5EF4-FFF2-40B4-BE49-F238E27FC236}">
                  <a16:creationId xmlns:a16="http://schemas.microsoft.com/office/drawing/2014/main" id="{80493243-C806-4920-A232-C9B6A7151758}"/>
                </a:ext>
              </a:extLst>
            </p:cNvPr>
            <p:cNvSpPr txBox="1"/>
            <p:nvPr/>
          </p:nvSpPr>
          <p:spPr>
            <a:xfrm>
              <a:off x="8127778" y="571070"/>
              <a:ext cx="2779985" cy="1627485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400" kern="1200" dirty="0"/>
                <a:t>November</a:t>
              </a:r>
              <a:r>
                <a:rPr lang="en-US" sz="3400" dirty="0"/>
                <a:t>2</a:t>
              </a:r>
              <a:r>
                <a:rPr lang="en-US" sz="3400" kern="1200" dirty="0"/>
                <a:t>022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B951600-9590-4038-8FAC-F4510B5B5F4C}"/>
              </a:ext>
            </a:extLst>
          </p:cNvPr>
          <p:cNvGrpSpPr/>
          <p:nvPr/>
        </p:nvGrpSpPr>
        <p:grpSpPr>
          <a:xfrm rot="16200000">
            <a:off x="7873744" y="3460204"/>
            <a:ext cx="610825" cy="714550"/>
            <a:chOff x="3179016" y="834961"/>
            <a:chExt cx="610825" cy="714550"/>
          </a:xfrm>
        </p:grpSpPr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94E59861-D76E-45A8-9751-89B955C7AAB5}"/>
                </a:ext>
              </a:extLst>
            </p:cNvPr>
            <p:cNvSpPr/>
            <p:nvPr/>
          </p:nvSpPr>
          <p:spPr>
            <a:xfrm>
              <a:off x="3179016" y="834961"/>
              <a:ext cx="610825" cy="71455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Arrow: Right 4">
              <a:extLst>
                <a:ext uri="{FF2B5EF4-FFF2-40B4-BE49-F238E27FC236}">
                  <a16:creationId xmlns:a16="http://schemas.microsoft.com/office/drawing/2014/main" id="{CD411753-004D-4F84-9139-5AA36930EF96}"/>
                </a:ext>
              </a:extLst>
            </p:cNvPr>
            <p:cNvSpPr txBox="1"/>
            <p:nvPr/>
          </p:nvSpPr>
          <p:spPr>
            <a:xfrm>
              <a:off x="3179016" y="977871"/>
              <a:ext cx="427578" cy="4287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7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279742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 Ready Activities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FE509CA2-82BA-468B-A697-55EC113B1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518183"/>
              </p:ext>
            </p:extLst>
          </p:nvPr>
        </p:nvGraphicFramePr>
        <p:xfrm>
          <a:off x="614580" y="1310422"/>
          <a:ext cx="10704340" cy="449701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786115">
                  <a:extLst>
                    <a:ext uri="{9D8B030D-6E8A-4147-A177-3AD203B41FA5}">
                      <a16:colId xmlns:a16="http://schemas.microsoft.com/office/drawing/2014/main" val="1329297474"/>
                    </a:ext>
                  </a:extLst>
                </a:gridCol>
                <a:gridCol w="1820434">
                  <a:extLst>
                    <a:ext uri="{9D8B030D-6E8A-4147-A177-3AD203B41FA5}">
                      <a16:colId xmlns:a16="http://schemas.microsoft.com/office/drawing/2014/main" val="3089987104"/>
                    </a:ext>
                  </a:extLst>
                </a:gridCol>
                <a:gridCol w="1295372">
                  <a:extLst>
                    <a:ext uri="{9D8B030D-6E8A-4147-A177-3AD203B41FA5}">
                      <a16:colId xmlns:a16="http://schemas.microsoft.com/office/drawing/2014/main" val="3622762410"/>
                    </a:ext>
                  </a:extLst>
                </a:gridCol>
                <a:gridCol w="1802419">
                  <a:extLst>
                    <a:ext uri="{9D8B030D-6E8A-4147-A177-3AD203B41FA5}">
                      <a16:colId xmlns:a16="http://schemas.microsoft.com/office/drawing/2014/main" val="3967719498"/>
                    </a:ext>
                  </a:extLst>
                </a:gridCol>
              </a:tblGrid>
              <a:tr h="10167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Task Name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Percent Complete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Finish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200292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Outstanding Defect and Gap Resolution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10/31/22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467787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Performance Testing and Updates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6/30/22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579604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Database Model Changes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 Green</a:t>
                      </a:r>
                      <a:r>
                        <a:rPr lang="en-US" sz="20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5/26/22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157412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Job/Spool Management Tool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5/26/22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168939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Managed File Transfer (</a:t>
                      </a:r>
                      <a:r>
                        <a:rPr lang="en-US" sz="2400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GoAnywhere</a:t>
                      </a:r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99%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6/30/22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254890"/>
                  </a:ext>
                </a:extLst>
              </a:tr>
              <a:tr h="5558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Control-M, WYLBUR, and JCL Changes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99%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US" sz="2000" b="1" i="0" u="none" strike="noStrike" cap="none" spc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6/30/22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552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48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Go-Live and Readiness -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FE509CA2-82BA-468B-A697-55EC113B1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069677"/>
              </p:ext>
            </p:extLst>
          </p:nvPr>
        </p:nvGraphicFramePr>
        <p:xfrm>
          <a:off x="422032" y="1310422"/>
          <a:ext cx="10896891" cy="439402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421900">
                  <a:extLst>
                    <a:ext uri="{9D8B030D-6E8A-4147-A177-3AD203B41FA5}">
                      <a16:colId xmlns:a16="http://schemas.microsoft.com/office/drawing/2014/main" val="1329297474"/>
                    </a:ext>
                  </a:extLst>
                </a:gridCol>
                <a:gridCol w="1519311">
                  <a:extLst>
                    <a:ext uri="{9D8B030D-6E8A-4147-A177-3AD203B41FA5}">
                      <a16:colId xmlns:a16="http://schemas.microsoft.com/office/drawing/2014/main" val="3089987104"/>
                    </a:ext>
                  </a:extLst>
                </a:gridCol>
                <a:gridCol w="1456006">
                  <a:extLst>
                    <a:ext uri="{9D8B030D-6E8A-4147-A177-3AD203B41FA5}">
                      <a16:colId xmlns:a16="http://schemas.microsoft.com/office/drawing/2014/main" val="3622762410"/>
                    </a:ext>
                  </a:extLst>
                </a:gridCol>
                <a:gridCol w="1499674">
                  <a:extLst>
                    <a:ext uri="{9D8B030D-6E8A-4147-A177-3AD203B41FA5}">
                      <a16:colId xmlns:a16="http://schemas.microsoft.com/office/drawing/2014/main" val="3967719498"/>
                    </a:ext>
                  </a:extLst>
                </a:gridCol>
              </a:tblGrid>
              <a:tr h="993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Task Name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Percent Complete</a:t>
                      </a:r>
                      <a:endParaRPr lang="en-US" sz="2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Finish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200292"/>
                  </a:ext>
                </a:extLst>
              </a:tr>
              <a:tr h="543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Infrastructure, D/R Site, and load balancing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6/30/22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467787"/>
                  </a:ext>
                </a:extLst>
              </a:tr>
              <a:tr h="543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Security Assessment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7/31/22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579604"/>
                  </a:ext>
                </a:extLst>
              </a:tr>
              <a:tr h="543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Control-M Conversion to Windows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2000" b="1" i="0" u="none" strike="noStrike" cap="none" spc="0" noProof="0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Green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10/31/22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157412"/>
                  </a:ext>
                </a:extLst>
              </a:tr>
              <a:tr h="543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Custom dev for complex WYLBUR Processing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90%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cap="none" spc="0" dirty="0">
                          <a:solidFill>
                            <a:srgbClr val="008000"/>
                          </a:solidFill>
                          <a:effectLst/>
                          <a:latin typeface="+mn-lt"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10/15/22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0168939"/>
                  </a:ext>
                </a:extLst>
              </a:tr>
              <a:tr h="5431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Technical Staff Training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75%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cap="none" spc="0" dirty="0">
                          <a:solidFill>
                            <a:srgbClr val="008000"/>
                          </a:solidFill>
                          <a:effectLst/>
                        </a:rPr>
                        <a:t>Green</a:t>
                      </a:r>
                      <a:endParaRPr lang="en-US" sz="2000" b="1" i="0" u="none" strike="noStrike" cap="none" spc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10/31/22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254890"/>
                  </a:ext>
                </a:extLst>
              </a:tr>
              <a:tr h="68498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User Acceptance Testing (UAT 5)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sz="2000" b="1" i="0" u="none" strike="noStrike" cap="none" spc="0" noProof="0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Green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7/31/22</a:t>
                      </a:r>
                      <a:endParaRPr lang="en-US" sz="2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552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700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Asysco</a:t>
            </a:r>
            <a:r>
              <a:rPr lang="en-US" dirty="0"/>
              <a:t>/Anubex Performance Enhancements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FE509CA2-82BA-468B-A697-55EC113B1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252600"/>
              </p:ext>
            </p:extLst>
          </p:nvPr>
        </p:nvGraphicFramePr>
        <p:xfrm>
          <a:off x="614580" y="1310425"/>
          <a:ext cx="10885757" cy="425374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27532">
                  <a:extLst>
                    <a:ext uri="{9D8B030D-6E8A-4147-A177-3AD203B41FA5}">
                      <a16:colId xmlns:a16="http://schemas.microsoft.com/office/drawing/2014/main" val="2823253002"/>
                    </a:ext>
                  </a:extLst>
                </a:gridCol>
                <a:gridCol w="6301997">
                  <a:extLst>
                    <a:ext uri="{9D8B030D-6E8A-4147-A177-3AD203B41FA5}">
                      <a16:colId xmlns:a16="http://schemas.microsoft.com/office/drawing/2014/main" val="1329297474"/>
                    </a:ext>
                  </a:extLst>
                </a:gridCol>
                <a:gridCol w="1540210">
                  <a:extLst>
                    <a:ext uri="{9D8B030D-6E8A-4147-A177-3AD203B41FA5}">
                      <a16:colId xmlns:a16="http://schemas.microsoft.com/office/drawing/2014/main" val="3089987104"/>
                    </a:ext>
                  </a:extLst>
                </a:gridCol>
                <a:gridCol w="1516018">
                  <a:extLst>
                    <a:ext uri="{9D8B030D-6E8A-4147-A177-3AD203B41FA5}">
                      <a16:colId xmlns:a16="http://schemas.microsoft.com/office/drawing/2014/main" val="3622762410"/>
                    </a:ext>
                  </a:extLst>
                </a:gridCol>
              </a:tblGrid>
              <a:tr h="681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Root  </a:t>
                      </a:r>
                      <a:br>
                        <a:rPr lang="en-US" sz="24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4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Cause</a:t>
                      </a:r>
                      <a:endParaRPr lang="en-US" sz="24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Description</a:t>
                      </a:r>
                      <a:endParaRPr lang="en-US" sz="28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Percent Complete</a:t>
                      </a:r>
                      <a:endParaRPr lang="en-US" sz="2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200292"/>
                  </a:ext>
                </a:extLst>
              </a:tr>
              <a:tr h="416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Redefines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  Green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467787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Optimized Index Updates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579604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RC-3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Optimize *Number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068576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RC-4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Laserfiche Sweep (ESS)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i="0" u="none" strike="noStrike" noProof="0" dirty="0">
                          <a:effectLst/>
                          <a:highlight>
                            <a:srgbClr val="00FF00"/>
                          </a:highlight>
                          <a:latin typeface="Calibri"/>
                        </a:rPr>
                        <a:t>100%</a:t>
                      </a:r>
                      <a:endParaRPr lang="en-US" dirty="0">
                        <a:highlight>
                          <a:srgbClr val="00FF00"/>
                        </a:highlight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81005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Optimize Child Table Updates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b="0" i="0" u="none" strike="noStrike" noProof="0" dirty="0">
                          <a:effectLst/>
                          <a:highlight>
                            <a:srgbClr val="00FF00"/>
                          </a:highlight>
                          <a:latin typeface="Calibri"/>
                        </a:rPr>
                        <a:t>100%</a:t>
                      </a:r>
                      <a:endParaRPr lang="en-US" dirty="0">
                        <a:highlight>
                          <a:srgbClr val="00FF00"/>
                        </a:highlight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157412"/>
                  </a:ext>
                </a:extLst>
              </a:tr>
              <a:tr h="405437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Denormalized Views </a:t>
                      </a:r>
                      <a:r>
                        <a:rPr lang="en-US" sz="20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(removed from scope)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01102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Histogram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067141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Test.Like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Support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986417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READ/Reposition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200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56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Asysco</a:t>
            </a:r>
            <a:r>
              <a:rPr lang="en-US" dirty="0"/>
              <a:t>/Anubex Performance Enhancements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67C75-4938-4102-99FA-60C3610CF69D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FE509CA2-82BA-468B-A697-55EC113B13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925111"/>
              </p:ext>
            </p:extLst>
          </p:nvPr>
        </p:nvGraphicFramePr>
        <p:xfrm>
          <a:off x="614580" y="1310425"/>
          <a:ext cx="10885757" cy="310278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27532">
                  <a:extLst>
                    <a:ext uri="{9D8B030D-6E8A-4147-A177-3AD203B41FA5}">
                      <a16:colId xmlns:a16="http://schemas.microsoft.com/office/drawing/2014/main" val="2823253002"/>
                    </a:ext>
                  </a:extLst>
                </a:gridCol>
                <a:gridCol w="6301997">
                  <a:extLst>
                    <a:ext uri="{9D8B030D-6E8A-4147-A177-3AD203B41FA5}">
                      <a16:colId xmlns:a16="http://schemas.microsoft.com/office/drawing/2014/main" val="1329297474"/>
                    </a:ext>
                  </a:extLst>
                </a:gridCol>
                <a:gridCol w="1540210">
                  <a:extLst>
                    <a:ext uri="{9D8B030D-6E8A-4147-A177-3AD203B41FA5}">
                      <a16:colId xmlns:a16="http://schemas.microsoft.com/office/drawing/2014/main" val="3089987104"/>
                    </a:ext>
                  </a:extLst>
                </a:gridCol>
                <a:gridCol w="1516018">
                  <a:extLst>
                    <a:ext uri="{9D8B030D-6E8A-4147-A177-3AD203B41FA5}">
                      <a16:colId xmlns:a16="http://schemas.microsoft.com/office/drawing/2014/main" val="3622762410"/>
                    </a:ext>
                  </a:extLst>
                </a:gridCol>
              </a:tblGrid>
              <a:tr h="6818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Root  </a:t>
                      </a:r>
                      <a:br>
                        <a:rPr lang="en-US" sz="24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4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Cause</a:t>
                      </a:r>
                      <a:endParaRPr lang="en-US" sz="24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Description</a:t>
                      </a:r>
                      <a:endParaRPr lang="en-US" sz="2800" b="1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Percent Complete</a:t>
                      </a:r>
                      <a:endParaRPr lang="en-US" sz="2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endParaRPr lang="en-US" sz="28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200292"/>
                  </a:ext>
                </a:extLst>
              </a:tr>
              <a:tr h="416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Job/Spool/API Optimize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  Green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467787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Spool Purge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579604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Optimize EXAMINE/TRANSLATE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068576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ASCII Translation Routines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281005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DISPLAY/WRITE Optimization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067141"/>
                  </a:ext>
                </a:extLst>
              </a:tr>
              <a:tr h="3727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RC-19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Ledger File Split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Green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200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221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IT Color Palette">
      <a:dk1>
        <a:srgbClr val="1C3B6A"/>
      </a:dk1>
      <a:lt1>
        <a:srgbClr val="FFFFFF"/>
      </a:lt1>
      <a:dk2>
        <a:srgbClr val="0056A5"/>
      </a:dk2>
      <a:lt2>
        <a:srgbClr val="BDD8F0"/>
      </a:lt2>
      <a:accent1>
        <a:srgbClr val="500000"/>
      </a:accent1>
      <a:accent2>
        <a:srgbClr val="7140B5"/>
      </a:accent2>
      <a:accent3>
        <a:srgbClr val="23B355"/>
      </a:accent3>
      <a:accent4>
        <a:srgbClr val="C14E01"/>
      </a:accent4>
      <a:accent5>
        <a:srgbClr val="57565A"/>
      </a:accent5>
      <a:accent6>
        <a:srgbClr val="AE1F24"/>
      </a:accent6>
      <a:hlink>
        <a:srgbClr val="2838A9"/>
      </a:hlink>
      <a:folHlink>
        <a:srgbClr val="2B2B2D"/>
      </a:folHlink>
    </a:clrScheme>
    <a:fontScheme name="OIT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52214AA3BF6428F2E62FF58838534" ma:contentTypeVersion="12" ma:contentTypeDescription="Create a new document." ma:contentTypeScope="" ma:versionID="f8b59057e1d05932ea720f9b45b71cd6">
  <xsd:schema xmlns:xsd="http://www.w3.org/2001/XMLSchema" xmlns:xs="http://www.w3.org/2001/XMLSchema" xmlns:p="http://schemas.microsoft.com/office/2006/metadata/properties" xmlns:ns2="99494b29-0ae4-4fbe-9185-df8a3c0d66f6" xmlns:ns3="5b087f77-59b0-427a-af47-b84f9cfc9235" targetNamespace="http://schemas.microsoft.com/office/2006/metadata/properties" ma:root="true" ma:fieldsID="d0e54d6284e7019755bd37a60332bfc1" ns2:_="" ns3:_="">
    <xsd:import namespace="99494b29-0ae4-4fbe-9185-df8a3c0d66f6"/>
    <xsd:import namespace="5b087f77-59b0-427a-af47-b84f9cfc92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94b29-0ae4-4fbe-9185-df8a3c0d66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87f77-59b0-427a-af47-b84f9cfc923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ADF36B-B35D-45A8-ACD2-E8FA848E68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7EC7A9-38D5-4270-9FA0-BDD8E761D5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494b29-0ae4-4fbe-9185-df8a3c0d66f6"/>
    <ds:schemaRef ds:uri="5b087f77-59b0-427a-af47-b84f9cfc92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CBDB89-FFE1-417D-96EF-B13D7FBE276F}">
  <ds:schemaRefs>
    <ds:schemaRef ds:uri="99494b29-0ae4-4fbe-9185-df8a3c0d66f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5b087f77-59b0-427a-af47-b84f9cfc923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2725</TotalTime>
  <Words>905</Words>
  <Application>Microsoft Office PowerPoint</Application>
  <PresentationFormat>Widescreen</PresentationFormat>
  <Paragraphs>267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Segoe UI</vt:lpstr>
      <vt:lpstr>Tahoma</vt:lpstr>
      <vt:lpstr>Wingdings</vt:lpstr>
      <vt:lpstr>Office Theme</vt:lpstr>
      <vt:lpstr>Financial Systems Modernization</vt:lpstr>
      <vt:lpstr>Agenda</vt:lpstr>
      <vt:lpstr>FAMIS Project Update</vt:lpstr>
      <vt:lpstr>Overall Status</vt:lpstr>
      <vt:lpstr>PowerPoint Presentation</vt:lpstr>
      <vt:lpstr>Application Ready Activities</vt:lpstr>
      <vt:lpstr>Go-Live and Readiness - Activities</vt:lpstr>
      <vt:lpstr>Asysco/Anubex Performance Enhancements</vt:lpstr>
      <vt:lpstr>Asysco/Anubex Performance Enhancements</vt:lpstr>
      <vt:lpstr>Go-live Weekend Activities</vt:lpstr>
      <vt:lpstr>Go-live Weekend Milestones </vt:lpstr>
      <vt:lpstr>Go-live Weekend Milestones, continued</vt:lpstr>
      <vt:lpstr>Readiness Activities</vt:lpstr>
      <vt:lpstr>Change Management Initiatives </vt:lpstr>
      <vt:lpstr>Dress Rehearsal Decision </vt:lpstr>
      <vt:lpstr>Asysco Update</vt:lpstr>
      <vt:lpstr>Asysco Status </vt:lpstr>
      <vt:lpstr>Asysco Summary  </vt:lpstr>
      <vt:lpstr>AFR / OneStream Project Update</vt:lpstr>
      <vt:lpstr>Annual Financial Report Update </vt:lpstr>
      <vt:lpstr>Next Meeting – October 24</vt:lpstr>
      <vt:lpstr>Questions /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Mark.Schulz@tamus.edu</dc:creator>
  <cp:lastModifiedBy>Lewis, Shana</cp:lastModifiedBy>
  <cp:revision>557</cp:revision>
  <cp:lastPrinted>2022-04-25T17:34:37Z</cp:lastPrinted>
  <dcterms:created xsi:type="dcterms:W3CDTF">2020-07-21T23:03:21Z</dcterms:created>
  <dcterms:modified xsi:type="dcterms:W3CDTF">2022-09-28T16:08:06Z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0x010100BD252214AA3BF6428F2E62FF58838534</vt:lpwstr>
  </property>
</Properties>
</file>