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handoutMasterIdLst>
    <p:handoutMasterId r:id="rId17"/>
  </p:handoutMasterIdLst>
  <p:sldIdLst>
    <p:sldId id="281" r:id="rId2"/>
    <p:sldId id="296" r:id="rId3"/>
    <p:sldId id="282" r:id="rId4"/>
    <p:sldId id="323" r:id="rId5"/>
    <p:sldId id="313" r:id="rId6"/>
    <p:sldId id="303" r:id="rId7"/>
    <p:sldId id="318" r:id="rId8"/>
    <p:sldId id="319" r:id="rId9"/>
    <p:sldId id="327" r:id="rId10"/>
    <p:sldId id="328" r:id="rId11"/>
    <p:sldId id="320" r:id="rId12"/>
    <p:sldId id="326" r:id="rId13"/>
    <p:sldId id="298" r:id="rId14"/>
    <p:sldId id="308" r:id="rId15"/>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664" userDrawn="1">
          <p15:clr>
            <a:srgbClr val="A4A3A4"/>
          </p15:clr>
        </p15:guide>
        <p15:guide id="2" orient="horz" pos="3528" userDrawn="1">
          <p15:clr>
            <a:srgbClr val="A4A3A4"/>
          </p15:clr>
        </p15:guide>
        <p15:guide id="3" pos="3000" userDrawn="1">
          <p15:clr>
            <a:srgbClr val="A4A3A4"/>
          </p15:clr>
        </p15:guide>
        <p15:guide id="4" pos="46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BDAFC"/>
    <a:srgbClr val="2968B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80" autoAdjust="0"/>
    <p:restoredTop sz="79003" autoAdjust="0"/>
  </p:normalViewPr>
  <p:slideViewPr>
    <p:cSldViewPr snapToGrid="0">
      <p:cViewPr varScale="1">
        <p:scale>
          <a:sx n="54" d="100"/>
          <a:sy n="54" d="100"/>
        </p:scale>
        <p:origin x="1072" y="52"/>
      </p:cViewPr>
      <p:guideLst>
        <p:guide orient="horz" pos="2664"/>
        <p:guide orient="horz" pos="3528"/>
        <p:guide pos="3000"/>
        <p:guide pos="4680"/>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00" d="100"/>
        <a:sy n="100" d="100"/>
      </p:scale>
      <p:origin x="0" y="0"/>
    </p:cViewPr>
  </p:sorterViewPr>
  <p:notesViewPr>
    <p:cSldViewPr snapToGrid="0">
      <p:cViewPr varScale="1">
        <p:scale>
          <a:sx n="73" d="100"/>
          <a:sy n="73" d="100"/>
        </p:scale>
        <p:origin x="2934" y="5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dirty="0"/>
          </a:p>
        </p:txBody>
      </p:sp>
      <p:sp>
        <p:nvSpPr>
          <p:cNvPr id="3" name="Date Placeholder 2"/>
          <p:cNvSpPr>
            <a:spLocks noGrp="1"/>
          </p:cNvSpPr>
          <p:nvPr>
            <p:ph type="dt" sz="quarter" idx="1"/>
          </p:nvPr>
        </p:nvSpPr>
        <p:spPr>
          <a:xfrm>
            <a:off x="3978132" y="0"/>
            <a:ext cx="3043343" cy="467072"/>
          </a:xfrm>
          <a:prstGeom prst="rect">
            <a:avLst/>
          </a:prstGeom>
        </p:spPr>
        <p:txBody>
          <a:bodyPr vert="horz" lIns="93324" tIns="46662" rIns="93324" bIns="46662" rtlCol="0"/>
          <a:lstStyle>
            <a:lvl1pPr algn="r">
              <a:defRPr sz="1200"/>
            </a:lvl1pPr>
          </a:lstStyle>
          <a:p>
            <a:fld id="{960CED19-AC10-41E0-AD26-1BD1C0FDBEC9}" type="datetimeFigureOut">
              <a:rPr lang="en-US" smtClean="0"/>
              <a:t>9/21/2020</a:t>
            </a:fld>
            <a:endParaRPr lang="en-US" dirty="0"/>
          </a:p>
        </p:txBody>
      </p:sp>
      <p:sp>
        <p:nvSpPr>
          <p:cNvPr id="4" name="Footer Placeholder 3"/>
          <p:cNvSpPr>
            <a:spLocks noGrp="1"/>
          </p:cNvSpPr>
          <p:nvPr>
            <p:ph type="ftr" sz="quarter" idx="2"/>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8132" y="8842030"/>
            <a:ext cx="3043343" cy="467071"/>
          </a:xfrm>
          <a:prstGeom prst="rect">
            <a:avLst/>
          </a:prstGeom>
        </p:spPr>
        <p:txBody>
          <a:bodyPr vert="horz" lIns="93324" tIns="46662" rIns="93324" bIns="46662" rtlCol="0" anchor="b"/>
          <a:lstStyle>
            <a:lvl1pPr algn="r">
              <a:defRPr sz="1200"/>
            </a:lvl1pPr>
          </a:lstStyle>
          <a:p>
            <a:fld id="{77B8DB13-2C8E-4517-B205-BE5DDF98604C}" type="slidenum">
              <a:rPr lang="en-US" smtClean="0"/>
              <a:t>‹#›</a:t>
            </a:fld>
            <a:endParaRPr lang="en-US" dirty="0"/>
          </a:p>
        </p:txBody>
      </p:sp>
    </p:spTree>
    <p:extLst>
      <p:ext uri="{BB962C8B-B14F-4D97-AF65-F5344CB8AC3E}">
        <p14:creationId xmlns:p14="http://schemas.microsoft.com/office/powerpoint/2010/main" val="32415176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dirty="0"/>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333F6960-EA91-4EF0-A082-3797628EAEC4}" type="datetimeFigureOut">
              <a:rPr lang="en-US" smtClean="0"/>
              <a:t>9/21/2020</a:t>
            </a:fld>
            <a:endParaRPr lang="en-US" dirty="0"/>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3324" tIns="46662" rIns="93324" bIns="46662" rtlCol="0" anchor="ctr"/>
          <a:lstStyle/>
          <a:p>
            <a:endParaRPr lang="en-US" dirty="0"/>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BAC233C3-087E-4CD5-BD23-22E324E09C00}" type="slidenum">
              <a:rPr lang="en-US" smtClean="0"/>
              <a:t>‹#›</a:t>
            </a:fld>
            <a:endParaRPr lang="en-US" dirty="0"/>
          </a:p>
        </p:txBody>
      </p:sp>
    </p:spTree>
    <p:extLst>
      <p:ext uri="{BB962C8B-B14F-4D97-AF65-F5344CB8AC3E}">
        <p14:creationId xmlns:p14="http://schemas.microsoft.com/office/powerpoint/2010/main" val="3135157283"/>
      </p:ext>
    </p:extLst>
  </p:cSld>
  <p:clrMap bg1="lt1" tx1="dk1" bg2="lt2" tx2="dk2" accent1="accent1" accent2="accent2" accent3="accent3" accent4="accent4" accent5="accent5" accent6="accent6" hlink="hlink" folHlink="folHlink"/>
  <p:notesStyle>
    <a:lvl1pPr marL="0" algn="l" defTabSz="914400" rtl="0" eaLnBrk="1" latinLnBrk="0" hangingPunct="1">
      <a:defRPr sz="11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100" kern="1200">
        <a:solidFill>
          <a:schemeClr val="tx1"/>
        </a:solidFill>
        <a:latin typeface="Arial" panose="020B0604020202020204" pitchFamily="34" charset="0"/>
        <a:ea typeface="+mn-ea"/>
        <a:cs typeface="Arial" panose="020B0604020202020204" pitchFamily="34" charset="0"/>
      </a:defRPr>
    </a:lvl2pPr>
    <a:lvl3pPr marL="914400" algn="l" defTabSz="914400" rtl="0" eaLnBrk="1" latinLnBrk="0" hangingPunct="1">
      <a:defRPr sz="1100" kern="1200">
        <a:solidFill>
          <a:schemeClr val="tx1"/>
        </a:solidFill>
        <a:latin typeface="Arial" panose="020B0604020202020204" pitchFamily="34" charset="0"/>
        <a:ea typeface="+mn-ea"/>
        <a:cs typeface="Arial" panose="020B0604020202020204" pitchFamily="34" charset="0"/>
      </a:defRPr>
    </a:lvl3pPr>
    <a:lvl4pPr marL="1371600" algn="l" defTabSz="914400" rtl="0" eaLnBrk="1" latinLnBrk="0" hangingPunct="1">
      <a:defRPr sz="1100" kern="1200">
        <a:solidFill>
          <a:schemeClr val="tx1"/>
        </a:solidFill>
        <a:latin typeface="Arial" panose="020B0604020202020204" pitchFamily="34" charset="0"/>
        <a:ea typeface="+mn-ea"/>
        <a:cs typeface="Arial" panose="020B0604020202020204" pitchFamily="34" charset="0"/>
      </a:defRPr>
    </a:lvl4pPr>
    <a:lvl5pPr marL="1828800" algn="l" defTabSz="914400" rtl="0" eaLnBrk="1" latinLnBrk="0" hangingPunct="1">
      <a:defRPr sz="11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AC233C3-087E-4CD5-BD23-22E324E09C00}" type="slidenum">
              <a:rPr lang="en-US" smtClean="0"/>
              <a:t>1</a:t>
            </a:fld>
            <a:endParaRPr lang="en-US" dirty="0"/>
          </a:p>
        </p:txBody>
      </p:sp>
    </p:spTree>
    <p:extLst>
      <p:ext uri="{BB962C8B-B14F-4D97-AF65-F5344CB8AC3E}">
        <p14:creationId xmlns:p14="http://schemas.microsoft.com/office/powerpoint/2010/main" val="7550207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AC233C3-087E-4CD5-BD23-22E324E09C00}" type="slidenum">
              <a:rPr lang="en-US" smtClean="0"/>
              <a:t>13</a:t>
            </a:fld>
            <a:endParaRPr lang="en-US" dirty="0"/>
          </a:p>
        </p:txBody>
      </p:sp>
    </p:spTree>
    <p:extLst>
      <p:ext uri="{BB962C8B-B14F-4D97-AF65-F5344CB8AC3E}">
        <p14:creationId xmlns:p14="http://schemas.microsoft.com/office/powerpoint/2010/main" val="15120680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AC233C3-087E-4CD5-BD23-22E324E09C00}" type="slidenum">
              <a:rPr lang="en-US" smtClean="0"/>
              <a:t>2</a:t>
            </a:fld>
            <a:endParaRPr lang="en-US" dirty="0"/>
          </a:p>
        </p:txBody>
      </p:sp>
    </p:spTree>
    <p:extLst>
      <p:ext uri="{BB962C8B-B14F-4D97-AF65-F5344CB8AC3E}">
        <p14:creationId xmlns:p14="http://schemas.microsoft.com/office/powerpoint/2010/main" val="3232898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Phase I</a:t>
            </a:r>
            <a:r>
              <a:rPr lang="en-US" baseline="0" dirty="0"/>
              <a:t> – Proof of concept to replatform FAMIS – complete</a:t>
            </a:r>
          </a:p>
          <a:p>
            <a:r>
              <a:rPr lang="en-US" baseline="0" dirty="0"/>
              <a:t>Phase II –Replatform FAMIS</a:t>
            </a:r>
          </a:p>
          <a:p>
            <a:r>
              <a:rPr lang="en-US" baseline="0" dirty="0"/>
              <a:t>Phase II – FAMIS Modernization</a:t>
            </a:r>
          </a:p>
          <a:p>
            <a:endParaRPr lang="en-US" baseline="0" dirty="0"/>
          </a:p>
          <a:p>
            <a:r>
              <a:rPr lang="en-US" baseline="0" dirty="0"/>
              <a:t>Throughout Phase II and Phase II is the Reporting Project.</a:t>
            </a:r>
            <a:endParaRPr lang="en-US" dirty="0"/>
          </a:p>
        </p:txBody>
      </p:sp>
      <p:sp>
        <p:nvSpPr>
          <p:cNvPr id="4" name="Slide Number Placeholder 3"/>
          <p:cNvSpPr>
            <a:spLocks noGrp="1"/>
          </p:cNvSpPr>
          <p:nvPr>
            <p:ph type="sldNum" sz="quarter" idx="10"/>
          </p:nvPr>
        </p:nvSpPr>
        <p:spPr/>
        <p:txBody>
          <a:bodyPr/>
          <a:lstStyle/>
          <a:p>
            <a:fld id="{BAC233C3-087E-4CD5-BD23-22E324E09C00}" type="slidenum">
              <a:rPr lang="en-US" smtClean="0"/>
              <a:t>3</a:t>
            </a:fld>
            <a:endParaRPr lang="en-US" dirty="0"/>
          </a:p>
        </p:txBody>
      </p:sp>
    </p:spTree>
    <p:extLst>
      <p:ext uri="{BB962C8B-B14F-4D97-AF65-F5344CB8AC3E}">
        <p14:creationId xmlns:p14="http://schemas.microsoft.com/office/powerpoint/2010/main" val="34453378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Currently, the A&amp;M System Offices</a:t>
            </a:r>
            <a:r>
              <a:rPr lang="en-US" baseline="0" dirty="0"/>
              <a:t> has asked that all non-essential personnel work from a remote location and all essential personnel work remote if possible.  While this has caused some disruption, it has not stopped progress on the project.  In addition the travel ban for our European consultants has caused some disruption, but again not stopped progress.  Activities are still on track.</a:t>
            </a:r>
            <a:endParaRPr lang="en-US" dirty="0"/>
          </a:p>
        </p:txBody>
      </p:sp>
      <p:sp>
        <p:nvSpPr>
          <p:cNvPr id="4" name="Slide Number Placeholder 3"/>
          <p:cNvSpPr>
            <a:spLocks noGrp="1"/>
          </p:cNvSpPr>
          <p:nvPr>
            <p:ph type="sldNum" sz="quarter" idx="10"/>
          </p:nvPr>
        </p:nvSpPr>
        <p:spPr/>
        <p:txBody>
          <a:bodyPr/>
          <a:lstStyle/>
          <a:p>
            <a:fld id="{BAC233C3-087E-4CD5-BD23-22E324E09C00}" type="slidenum">
              <a:rPr lang="en-US" smtClean="0"/>
              <a:t>6</a:t>
            </a:fld>
            <a:endParaRPr lang="en-US" dirty="0"/>
          </a:p>
        </p:txBody>
      </p:sp>
    </p:spTree>
    <p:extLst>
      <p:ext uri="{BB962C8B-B14F-4D97-AF65-F5344CB8AC3E}">
        <p14:creationId xmlns:p14="http://schemas.microsoft.com/office/powerpoint/2010/main" val="11383986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AC233C3-087E-4CD5-BD23-22E324E09C00}" type="slidenum">
              <a:rPr lang="en-US" smtClean="0"/>
              <a:t>7</a:t>
            </a:fld>
            <a:endParaRPr lang="en-US" dirty="0"/>
          </a:p>
        </p:txBody>
      </p:sp>
    </p:spTree>
    <p:extLst>
      <p:ext uri="{BB962C8B-B14F-4D97-AF65-F5344CB8AC3E}">
        <p14:creationId xmlns:p14="http://schemas.microsoft.com/office/powerpoint/2010/main" val="20305236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AC233C3-087E-4CD5-BD23-22E324E09C00}" type="slidenum">
              <a:rPr lang="en-US" smtClean="0"/>
              <a:t>8</a:t>
            </a:fld>
            <a:endParaRPr lang="en-US" dirty="0"/>
          </a:p>
        </p:txBody>
      </p:sp>
    </p:spTree>
    <p:extLst>
      <p:ext uri="{BB962C8B-B14F-4D97-AF65-F5344CB8AC3E}">
        <p14:creationId xmlns:p14="http://schemas.microsoft.com/office/powerpoint/2010/main" val="10915484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AC233C3-087E-4CD5-BD23-22E324E09C00}" type="slidenum">
              <a:rPr lang="en-US" smtClean="0"/>
              <a:t>9</a:t>
            </a:fld>
            <a:endParaRPr lang="en-US" dirty="0"/>
          </a:p>
        </p:txBody>
      </p:sp>
    </p:spTree>
    <p:extLst>
      <p:ext uri="{BB962C8B-B14F-4D97-AF65-F5344CB8AC3E}">
        <p14:creationId xmlns:p14="http://schemas.microsoft.com/office/powerpoint/2010/main" val="37512738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AC233C3-087E-4CD5-BD23-22E324E09C00}" type="slidenum">
              <a:rPr lang="en-US" smtClean="0"/>
              <a:t>10</a:t>
            </a:fld>
            <a:endParaRPr lang="en-US" dirty="0"/>
          </a:p>
        </p:txBody>
      </p:sp>
    </p:spTree>
    <p:extLst>
      <p:ext uri="{BB962C8B-B14F-4D97-AF65-F5344CB8AC3E}">
        <p14:creationId xmlns:p14="http://schemas.microsoft.com/office/powerpoint/2010/main" val="31257287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AC233C3-087E-4CD5-BD23-22E324E09C00}" type="slidenum">
              <a:rPr lang="en-US" smtClean="0"/>
              <a:t>11</a:t>
            </a:fld>
            <a:endParaRPr lang="en-US" dirty="0"/>
          </a:p>
        </p:txBody>
      </p:sp>
    </p:spTree>
    <p:extLst>
      <p:ext uri="{BB962C8B-B14F-4D97-AF65-F5344CB8AC3E}">
        <p14:creationId xmlns:p14="http://schemas.microsoft.com/office/powerpoint/2010/main" val="143366494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 y="1136323"/>
            <a:ext cx="12192000" cy="856693"/>
          </a:xfrm>
        </p:spPr>
        <p:txBody>
          <a:bodyPr anchor="b">
            <a:normAutofit/>
          </a:bodyPr>
          <a:lstStyle>
            <a:lvl1pPr algn="ctr">
              <a:defRPr sz="4800">
                <a:effectLst>
                  <a:outerShdw blurRad="38100" dist="38100" dir="2700000" algn="tl">
                    <a:srgbClr val="000000">
                      <a:alpha val="43137"/>
                    </a:srgbClr>
                  </a:outerShdw>
                </a:effectLst>
              </a:defRPr>
            </a:lvl1pPr>
          </a:lstStyle>
          <a:p>
            <a:r>
              <a:rPr lang="en-US" dirty="0"/>
              <a:t>Click to enter presentation title</a:t>
            </a:r>
          </a:p>
        </p:txBody>
      </p:sp>
      <p:sp>
        <p:nvSpPr>
          <p:cNvPr id="3" name="Subtitle 2"/>
          <p:cNvSpPr>
            <a:spLocks noGrp="1"/>
          </p:cNvSpPr>
          <p:nvPr>
            <p:ph type="subTitle" idx="1" hasCustomPrompt="1"/>
          </p:nvPr>
        </p:nvSpPr>
        <p:spPr>
          <a:xfrm>
            <a:off x="1524000" y="2100216"/>
            <a:ext cx="9144000" cy="492167"/>
          </a:xfrm>
        </p:spPr>
        <p:txBody>
          <a:bodyPr anchor="b"/>
          <a:lstStyle>
            <a:lvl1pPr marL="0" indent="0" algn="ctr">
              <a:buNone/>
              <a:defRPr sz="2400" baseline="0">
                <a:effectLst>
                  <a:outerShdw blurRad="38100" dist="38100" dir="2700000" algn="tl">
                    <a:srgbClr val="000000">
                      <a:alpha val="43137"/>
                    </a:srgbClr>
                  </a:outerShdw>
                </a:effectLs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enter subtitle or delete if not needed</a:t>
            </a:r>
          </a:p>
        </p:txBody>
      </p:sp>
      <p:sp>
        <p:nvSpPr>
          <p:cNvPr id="22" name="Text Placeholder 21"/>
          <p:cNvSpPr>
            <a:spLocks noGrp="1"/>
          </p:cNvSpPr>
          <p:nvPr>
            <p:ph type="body" sz="quarter" idx="13" hasCustomPrompt="1"/>
          </p:nvPr>
        </p:nvSpPr>
        <p:spPr>
          <a:xfrm>
            <a:off x="1054444" y="4511795"/>
            <a:ext cx="5181600" cy="436562"/>
          </a:xfrm>
        </p:spPr>
        <p:txBody>
          <a:bodyPr>
            <a:normAutofit/>
          </a:bodyPr>
          <a:lstStyle>
            <a:lvl1pPr marL="0" indent="0">
              <a:buNone/>
              <a:defRPr sz="2400" b="1" baseline="0"/>
            </a:lvl1pPr>
          </a:lstStyle>
          <a:p>
            <a:pPr lvl="0"/>
            <a:r>
              <a:rPr lang="en-US" dirty="0"/>
              <a:t>Click to enter presenter name</a:t>
            </a:r>
          </a:p>
        </p:txBody>
      </p:sp>
      <p:sp>
        <p:nvSpPr>
          <p:cNvPr id="24" name="Text Placeholder 23"/>
          <p:cNvSpPr>
            <a:spLocks noGrp="1"/>
          </p:cNvSpPr>
          <p:nvPr>
            <p:ph type="body" sz="quarter" idx="14" hasCustomPrompt="1"/>
          </p:nvPr>
        </p:nvSpPr>
        <p:spPr>
          <a:xfrm>
            <a:off x="1054100" y="4868424"/>
            <a:ext cx="5264150" cy="346075"/>
          </a:xfrm>
        </p:spPr>
        <p:txBody>
          <a:bodyPr>
            <a:normAutofit/>
          </a:bodyPr>
          <a:lstStyle>
            <a:lvl1pPr marL="0" indent="0">
              <a:buNone/>
              <a:defRPr sz="1800" baseline="0"/>
            </a:lvl1pPr>
          </a:lstStyle>
          <a:p>
            <a:pPr lvl="0"/>
            <a:r>
              <a:rPr lang="en-US" dirty="0"/>
              <a:t>Click to enter presenter title</a:t>
            </a:r>
          </a:p>
        </p:txBody>
      </p:sp>
    </p:spTree>
    <p:extLst>
      <p:ext uri="{BB962C8B-B14F-4D97-AF65-F5344CB8AC3E}">
        <p14:creationId xmlns:p14="http://schemas.microsoft.com/office/powerpoint/2010/main" val="15987343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14580" y="118636"/>
            <a:ext cx="10515600" cy="919978"/>
          </a:xfrm>
        </p:spPr>
        <p:txBody>
          <a:bodyPr/>
          <a:lstStyle>
            <a:lvl1pPr>
              <a:defRPr sz="3600" baseline="0"/>
            </a:lvl1pPr>
          </a:lstStyle>
          <a:p>
            <a:r>
              <a:rPr lang="en-US" dirty="0"/>
              <a:t>Click to enter slide title</a:t>
            </a:r>
          </a:p>
        </p:txBody>
      </p:sp>
      <p:sp>
        <p:nvSpPr>
          <p:cNvPr id="3" name="Content Placeholder 2"/>
          <p:cNvSpPr>
            <a:spLocks noGrp="1"/>
          </p:cNvSpPr>
          <p:nvPr>
            <p:ph idx="1" hasCustomPrompt="1"/>
          </p:nvPr>
        </p:nvSpPr>
        <p:spPr>
          <a:xfrm>
            <a:off x="614574" y="1583856"/>
            <a:ext cx="10967826" cy="3902543"/>
          </a:xfrm>
        </p:spPr>
        <p:txBody>
          <a:bodyPr>
            <a:normAutofit/>
          </a:bodyPr>
          <a:lstStyle>
            <a:lvl1pPr marL="228600" indent="-228600">
              <a:buSzPct val="100000"/>
              <a:buFont typeface="Arial" panose="020B0604020202020204" pitchFamily="34" charset="0"/>
              <a:buChar char="•"/>
              <a:defRPr sz="2400"/>
            </a:lvl1pPr>
            <a:lvl2pPr marL="685800" indent="-228600" algn="l">
              <a:buClrTx/>
              <a:buSzPct val="100000"/>
              <a:buFont typeface="Arial" panose="020B0604020202020204" pitchFamily="34" charset="0"/>
              <a:buChar char="–"/>
              <a:defRPr sz="2000"/>
            </a:lvl2pPr>
            <a:lvl3pPr marL="1143000" indent="-228600" algn="l">
              <a:buFont typeface="Courier New" panose="02070309020205020404" pitchFamily="49" charset="0"/>
              <a:buChar char="o"/>
              <a:defRPr sz="1800"/>
            </a:lvl3pPr>
            <a:lvl4pPr marL="1600200" indent="-228600" algn="l">
              <a:buFont typeface="Wingdings" panose="05000000000000000000" pitchFamily="2" charset="2"/>
              <a:buChar char="§"/>
              <a:defRPr sz="1600"/>
            </a:lvl4pPr>
            <a:lvl5pPr algn="l">
              <a:defRPr/>
            </a:lvl5pPr>
          </a:lstStyle>
          <a:p>
            <a:pPr lvl="0"/>
            <a:r>
              <a:rPr lang="en-US" dirty="0"/>
              <a:t>Click to enter text</a:t>
            </a:r>
          </a:p>
          <a:p>
            <a:pPr lvl="1"/>
            <a:r>
              <a:rPr lang="en-US" dirty="0"/>
              <a:t>second level</a:t>
            </a:r>
          </a:p>
          <a:p>
            <a:pPr lvl="2"/>
            <a:r>
              <a:rPr lang="en-US" dirty="0"/>
              <a:t>third level</a:t>
            </a:r>
          </a:p>
          <a:p>
            <a:pPr lvl="3"/>
            <a:r>
              <a:rPr lang="en-US" dirty="0"/>
              <a:t>fourth level</a:t>
            </a:r>
          </a:p>
        </p:txBody>
      </p:sp>
      <p:sp>
        <p:nvSpPr>
          <p:cNvPr id="6" name="Slide Number Placeholder 5"/>
          <p:cNvSpPr>
            <a:spLocks noGrp="1"/>
          </p:cNvSpPr>
          <p:nvPr>
            <p:ph type="sldNum" sz="quarter" idx="12"/>
          </p:nvPr>
        </p:nvSpPr>
        <p:spPr/>
        <p:txBody>
          <a:bodyPr/>
          <a:lstStyle/>
          <a:p>
            <a:fld id="{B2C67C75-4938-4102-99FA-60C3610CF69D}" type="slidenum">
              <a:rPr lang="en-US" smtClean="0"/>
              <a:t>‹#›</a:t>
            </a:fld>
            <a:endParaRPr lang="en-US" dirty="0"/>
          </a:p>
        </p:txBody>
      </p:sp>
    </p:spTree>
    <p:extLst>
      <p:ext uri="{BB962C8B-B14F-4D97-AF65-F5344CB8AC3E}">
        <p14:creationId xmlns:p14="http://schemas.microsoft.com/office/powerpoint/2010/main" val="27884141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8200" y="2619633"/>
            <a:ext cx="10515600" cy="954302"/>
          </a:xfrm>
        </p:spPr>
        <p:txBody>
          <a:bodyPr anchor="b">
            <a:normAutofit/>
          </a:bodyPr>
          <a:lstStyle>
            <a:lvl1pPr algn="ctr">
              <a:defRPr sz="4800"/>
            </a:lvl1pPr>
          </a:lstStyle>
          <a:p>
            <a:r>
              <a:rPr lang="en-US" dirty="0"/>
              <a:t>Click to enter section title</a:t>
            </a:r>
          </a:p>
        </p:txBody>
      </p:sp>
      <p:sp>
        <p:nvSpPr>
          <p:cNvPr id="3" name="Text Placeholder 2"/>
          <p:cNvSpPr>
            <a:spLocks noGrp="1"/>
          </p:cNvSpPr>
          <p:nvPr>
            <p:ph type="body" idx="1" hasCustomPrompt="1"/>
          </p:nvPr>
        </p:nvSpPr>
        <p:spPr>
          <a:xfrm>
            <a:off x="838200" y="3642111"/>
            <a:ext cx="10515600" cy="443857"/>
          </a:xfrm>
        </p:spPr>
        <p:txBody>
          <a:bodyPr/>
          <a:lstStyle>
            <a:lvl1pPr marL="0" indent="0" algn="ctr">
              <a:buNone/>
              <a:defRPr sz="2400" baseline="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enter subtitle or delete if not needed</a:t>
            </a:r>
          </a:p>
        </p:txBody>
      </p:sp>
      <p:sp>
        <p:nvSpPr>
          <p:cNvPr id="6" name="Slide Number Placeholder 5"/>
          <p:cNvSpPr>
            <a:spLocks noGrp="1"/>
          </p:cNvSpPr>
          <p:nvPr>
            <p:ph type="sldNum" sz="quarter" idx="12"/>
          </p:nvPr>
        </p:nvSpPr>
        <p:spPr/>
        <p:txBody>
          <a:bodyPr/>
          <a:lstStyle/>
          <a:p>
            <a:fld id="{B2C67C75-4938-4102-99FA-60C3610CF69D}" type="slidenum">
              <a:rPr lang="en-US" smtClean="0"/>
              <a:t>‹#›</a:t>
            </a:fld>
            <a:endParaRPr lang="en-US" dirty="0"/>
          </a:p>
        </p:txBody>
      </p:sp>
    </p:spTree>
    <p:extLst>
      <p:ext uri="{BB962C8B-B14F-4D97-AF65-F5344CB8AC3E}">
        <p14:creationId xmlns:p14="http://schemas.microsoft.com/office/powerpoint/2010/main" val="5949467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a:t>Click to enter slide title</a:t>
            </a:r>
          </a:p>
        </p:txBody>
      </p:sp>
      <p:sp>
        <p:nvSpPr>
          <p:cNvPr id="3" name="Content Placeholder 2"/>
          <p:cNvSpPr>
            <a:spLocks noGrp="1"/>
          </p:cNvSpPr>
          <p:nvPr>
            <p:ph sz="half" idx="1" hasCustomPrompt="1"/>
          </p:nvPr>
        </p:nvSpPr>
        <p:spPr>
          <a:xfrm>
            <a:off x="614574" y="1576442"/>
            <a:ext cx="5181600" cy="3909958"/>
          </a:xfrm>
        </p:spPr>
        <p:txBody>
          <a:bodyPr>
            <a:normAutofit/>
          </a:bodyPr>
          <a:lstStyle>
            <a:lvl1pPr marL="228600" indent="-228600">
              <a:buClrTx/>
              <a:buSzPct val="100000"/>
              <a:buFont typeface="Arial" panose="020B0604020202020204" pitchFamily="34" charset="0"/>
              <a:buChar char="•"/>
              <a:defRPr sz="2400" baseline="0"/>
            </a:lvl1pPr>
            <a:lvl2pPr marL="685800" indent="-228600">
              <a:buFont typeface="Arial" panose="020B0604020202020204" pitchFamily="34" charset="0"/>
              <a:buChar char="–"/>
              <a:defRPr sz="2000"/>
            </a:lvl2pPr>
            <a:lvl3pPr marL="1143000" indent="-228600">
              <a:buFont typeface="Courier New" panose="02070309020205020404" pitchFamily="49" charset="0"/>
              <a:buChar char="o"/>
              <a:defRPr sz="1800"/>
            </a:lvl3pPr>
            <a:lvl4pPr marL="1600200" indent="-228600">
              <a:buFont typeface="Wingdings" panose="05000000000000000000" pitchFamily="2" charset="2"/>
              <a:buChar char="§"/>
              <a:defRPr sz="1600"/>
            </a:lvl4pPr>
            <a:lvl5pPr>
              <a:defRPr sz="1600"/>
            </a:lvl5pPr>
          </a:lstStyle>
          <a:p>
            <a:pPr lvl="0"/>
            <a:r>
              <a:rPr lang="en-US" dirty="0"/>
              <a:t>Click to enter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6403028" y="1576442"/>
            <a:ext cx="5181600" cy="3906839"/>
          </a:xfrm>
        </p:spPr>
        <p:txBody>
          <a:bodyPr>
            <a:normAutofit/>
          </a:bodyPr>
          <a:lstStyle>
            <a:lvl1pPr marL="228600" indent="-228600">
              <a:buClrTx/>
              <a:buSzPct val="100000"/>
              <a:buFont typeface="Arial" panose="020B0604020202020204" pitchFamily="34" charset="0"/>
              <a:buChar char="•"/>
              <a:defRPr sz="2400" baseline="0"/>
            </a:lvl1pPr>
            <a:lvl2pPr marL="685800" indent="-228600">
              <a:buFont typeface="Arial" panose="020B0604020202020204" pitchFamily="34" charset="0"/>
              <a:buChar char="–"/>
              <a:defRPr sz="2000"/>
            </a:lvl2pPr>
            <a:lvl3pPr marL="1143000" indent="-228600">
              <a:buFont typeface="Courier New" panose="02070309020205020404" pitchFamily="49" charset="0"/>
              <a:buChar char="o"/>
              <a:defRPr sz="1800"/>
            </a:lvl3pPr>
            <a:lvl4pPr>
              <a:defRPr sz="1600"/>
            </a:lvl4pPr>
            <a:lvl5pPr>
              <a:defRPr sz="1600"/>
            </a:lvl5pPr>
          </a:lstStyle>
          <a:p>
            <a:pPr lvl="0"/>
            <a:r>
              <a:rPr lang="en-US" dirty="0"/>
              <a:t>Click to enter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6"/>
          <p:cNvSpPr>
            <a:spLocks noGrp="1"/>
          </p:cNvSpPr>
          <p:nvPr>
            <p:ph type="sldNum" sz="quarter" idx="12"/>
          </p:nvPr>
        </p:nvSpPr>
        <p:spPr/>
        <p:txBody>
          <a:bodyPr/>
          <a:lstStyle/>
          <a:p>
            <a:fld id="{B2C67C75-4938-4102-99FA-60C3610CF69D}" type="slidenum">
              <a:rPr lang="en-US" smtClean="0"/>
              <a:t>‹#›</a:t>
            </a:fld>
            <a:endParaRPr lang="en-US" dirty="0"/>
          </a:p>
        </p:txBody>
      </p:sp>
    </p:spTree>
    <p:extLst>
      <p:ext uri="{BB962C8B-B14F-4D97-AF65-F5344CB8AC3E}">
        <p14:creationId xmlns:p14="http://schemas.microsoft.com/office/powerpoint/2010/main" val="2615569845"/>
      </p:ext>
    </p:extLst>
  </p:cSld>
  <p:clrMapOvr>
    <a:masterClrMapping/>
  </p:clrMapOvr>
  <p:extLst>
    <p:ext uri="{DCECCB84-F9BA-43D5-87BE-67443E8EF086}">
      <p15:sldGuideLst xmlns:p15="http://schemas.microsoft.com/office/powerpoint/2012/main">
        <p15:guide id="1" orient="horz" pos="3432"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8" name="Title Placeholder 1"/>
          <p:cNvSpPr>
            <a:spLocks noGrp="1"/>
          </p:cNvSpPr>
          <p:nvPr>
            <p:ph type="title" hasCustomPrompt="1"/>
          </p:nvPr>
        </p:nvSpPr>
        <p:spPr>
          <a:xfrm>
            <a:off x="614580" y="118636"/>
            <a:ext cx="10515600" cy="919978"/>
          </a:xfrm>
          <a:prstGeom prst="rect">
            <a:avLst/>
          </a:prstGeom>
        </p:spPr>
        <p:txBody>
          <a:bodyPr vert="horz" lIns="91440" tIns="45720" rIns="91440" bIns="45720" rtlCol="0" anchor="b">
            <a:normAutofit/>
          </a:bodyPr>
          <a:lstStyle>
            <a:lvl1pPr>
              <a:defRPr/>
            </a:lvl1pPr>
          </a:lstStyle>
          <a:p>
            <a:r>
              <a:rPr lang="en-US" dirty="0"/>
              <a:t>Click to enter slide title</a:t>
            </a:r>
          </a:p>
        </p:txBody>
      </p:sp>
      <p:sp>
        <p:nvSpPr>
          <p:cNvPr id="3" name="Text Placeholder 2"/>
          <p:cNvSpPr>
            <a:spLocks noGrp="1"/>
          </p:cNvSpPr>
          <p:nvPr>
            <p:ph type="body" idx="1" hasCustomPrompt="1"/>
          </p:nvPr>
        </p:nvSpPr>
        <p:spPr>
          <a:xfrm>
            <a:off x="611184" y="1579348"/>
            <a:ext cx="5157787" cy="486805"/>
          </a:xfrm>
          <a:solidFill>
            <a:srgbClr val="2968B2"/>
          </a:solidFill>
        </p:spPr>
        <p:txBody>
          <a:bodyPr anchor="b"/>
          <a:lstStyle>
            <a:lvl1pPr marL="0" indent="0" algn="ctr">
              <a:buNone/>
              <a:defRPr sz="2400" b="1">
                <a:solidFill>
                  <a:schemeClr val="bg1"/>
                </a:solidFill>
                <a:effectLst>
                  <a:outerShdw blurRad="38100" dist="38100" dir="2700000" algn="tl">
                    <a:srgbClr val="000000">
                      <a:alpha val="43137"/>
                    </a:srgbClr>
                  </a:outerShdw>
                </a:effectLs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enter title</a:t>
            </a:r>
          </a:p>
        </p:txBody>
      </p:sp>
      <p:sp>
        <p:nvSpPr>
          <p:cNvPr id="10" name="Content Placeholder 2"/>
          <p:cNvSpPr>
            <a:spLocks noGrp="1"/>
          </p:cNvSpPr>
          <p:nvPr>
            <p:ph sz="half" idx="13" hasCustomPrompt="1"/>
          </p:nvPr>
        </p:nvSpPr>
        <p:spPr>
          <a:xfrm>
            <a:off x="609596" y="2152157"/>
            <a:ext cx="5181600" cy="3301292"/>
          </a:xfrm>
        </p:spPr>
        <p:txBody>
          <a:bodyPr/>
          <a:lstStyle>
            <a:lvl1pPr marL="228600" indent="-228600">
              <a:buClrTx/>
              <a:buSzPct val="100000"/>
              <a:buFont typeface="Arial" panose="020B0604020202020204" pitchFamily="34" charset="0"/>
              <a:buChar char="•"/>
              <a:defRPr/>
            </a:lvl1pPr>
            <a:lvl2pPr marL="685800" indent="-228600">
              <a:buFont typeface="Arial" panose="020B0604020202020204" pitchFamily="34" charset="0"/>
              <a:buChar char="–"/>
              <a:defRPr/>
            </a:lvl2pPr>
            <a:lvl3pPr marL="1143000" indent="-228600">
              <a:buFont typeface="Courier New" panose="02070309020205020404" pitchFamily="49" charset="0"/>
              <a:buChar char="o"/>
              <a:defRPr/>
            </a:lvl3pPr>
            <a:lvl4pPr marL="1600200" indent="-228600">
              <a:buFont typeface="Wingdings" panose="05000000000000000000" pitchFamily="2" charset="2"/>
              <a:buChar char="§"/>
              <a:defRPr/>
            </a:lvl4pPr>
          </a:lstStyle>
          <a:p>
            <a:pPr lvl="0"/>
            <a:r>
              <a:rPr lang="en-US" dirty="0"/>
              <a:t>Click to enter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hasCustomPrompt="1"/>
          </p:nvPr>
        </p:nvSpPr>
        <p:spPr>
          <a:xfrm>
            <a:off x="6394150" y="1579348"/>
            <a:ext cx="5183188" cy="486805"/>
          </a:xfrm>
          <a:solidFill>
            <a:srgbClr val="2968B2"/>
          </a:solidFill>
        </p:spPr>
        <p:txBody>
          <a:bodyPr anchor="b"/>
          <a:lstStyle>
            <a:lvl1pPr marL="0" indent="0" algn="ctr">
              <a:buNone/>
              <a:defRPr sz="2400" b="1">
                <a:solidFill>
                  <a:schemeClr val="bg1"/>
                </a:solidFill>
                <a:effectLst>
                  <a:outerShdw blurRad="38100" dist="38100" dir="2700000" algn="tl">
                    <a:srgbClr val="000000">
                      <a:alpha val="43137"/>
                    </a:srgbClr>
                  </a:outerShdw>
                </a:effectLs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enter title</a:t>
            </a:r>
          </a:p>
        </p:txBody>
      </p:sp>
      <p:sp>
        <p:nvSpPr>
          <p:cNvPr id="11" name="Content Placeholder 3"/>
          <p:cNvSpPr>
            <a:spLocks noGrp="1"/>
          </p:cNvSpPr>
          <p:nvPr>
            <p:ph sz="half" idx="2" hasCustomPrompt="1"/>
          </p:nvPr>
        </p:nvSpPr>
        <p:spPr>
          <a:xfrm>
            <a:off x="6394150" y="2152157"/>
            <a:ext cx="5181600" cy="3301292"/>
          </a:xfrm>
        </p:spPr>
        <p:txBody>
          <a:bodyPr/>
          <a:lstStyle>
            <a:lvl1pPr marL="228600" indent="-228600">
              <a:buClrTx/>
              <a:buSzPct val="100000"/>
              <a:buFont typeface="Arial" panose="020B0604020202020204" pitchFamily="34" charset="0"/>
              <a:buChar char="•"/>
              <a:defRPr baseline="0"/>
            </a:lvl1pPr>
            <a:lvl2pPr marL="685800" indent="-228600">
              <a:buFont typeface="Arial" panose="020B0604020202020204" pitchFamily="34" charset="0"/>
              <a:buChar char="–"/>
              <a:defRPr/>
            </a:lvl2pPr>
            <a:lvl3pPr marL="1143000" indent="-228600">
              <a:buFont typeface="Courier New" panose="02070309020205020404" pitchFamily="49" charset="0"/>
              <a:buChar char="o"/>
              <a:defRPr/>
            </a:lvl3pPr>
            <a:lvl4pPr marL="1600200" indent="-228600">
              <a:buFont typeface="Wingdings" panose="05000000000000000000" pitchFamily="2" charset="2"/>
              <a:buChar char="§"/>
              <a:defRPr/>
            </a:lvl4pPr>
          </a:lstStyle>
          <a:p>
            <a:pPr lvl="0"/>
            <a:r>
              <a:rPr lang="en-US" dirty="0"/>
              <a:t>Click to enter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Slide Number Placeholder 8"/>
          <p:cNvSpPr>
            <a:spLocks noGrp="1"/>
          </p:cNvSpPr>
          <p:nvPr>
            <p:ph type="sldNum" sz="quarter" idx="12"/>
          </p:nvPr>
        </p:nvSpPr>
        <p:spPr/>
        <p:txBody>
          <a:bodyPr/>
          <a:lstStyle/>
          <a:p>
            <a:fld id="{B2C67C75-4938-4102-99FA-60C3610CF69D}" type="slidenum">
              <a:rPr lang="en-US" smtClean="0"/>
              <a:t>‹#›</a:t>
            </a:fld>
            <a:endParaRPr lang="en-US" dirty="0"/>
          </a:p>
        </p:txBody>
      </p:sp>
    </p:spTree>
    <p:extLst>
      <p:ext uri="{BB962C8B-B14F-4D97-AF65-F5344CB8AC3E}">
        <p14:creationId xmlns:p14="http://schemas.microsoft.com/office/powerpoint/2010/main" val="26288031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14580" y="118636"/>
            <a:ext cx="10515600" cy="919978"/>
          </a:xfrm>
        </p:spPr>
        <p:txBody>
          <a:bodyPr/>
          <a:lstStyle>
            <a:lvl1pPr>
              <a:defRPr/>
            </a:lvl1pPr>
          </a:lstStyle>
          <a:p>
            <a:r>
              <a:rPr lang="en-US" dirty="0"/>
              <a:t>Click to enter slide title </a:t>
            </a:r>
          </a:p>
        </p:txBody>
      </p:sp>
      <p:sp>
        <p:nvSpPr>
          <p:cNvPr id="5" name="Slide Number Placeholder 4"/>
          <p:cNvSpPr>
            <a:spLocks noGrp="1"/>
          </p:cNvSpPr>
          <p:nvPr>
            <p:ph type="sldNum" sz="quarter" idx="12"/>
          </p:nvPr>
        </p:nvSpPr>
        <p:spPr/>
        <p:txBody>
          <a:bodyPr/>
          <a:lstStyle/>
          <a:p>
            <a:fld id="{B2C67C75-4938-4102-99FA-60C3610CF69D}" type="slidenum">
              <a:rPr lang="en-US" smtClean="0"/>
              <a:t>‹#›</a:t>
            </a:fld>
            <a:endParaRPr lang="en-US" dirty="0"/>
          </a:p>
        </p:txBody>
      </p:sp>
    </p:spTree>
    <p:extLst>
      <p:ext uri="{BB962C8B-B14F-4D97-AF65-F5344CB8AC3E}">
        <p14:creationId xmlns:p14="http://schemas.microsoft.com/office/powerpoint/2010/main" val="12055340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 no foot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14580" y="118636"/>
            <a:ext cx="10515600" cy="919978"/>
          </a:xfrm>
        </p:spPr>
        <p:txBody>
          <a:bodyPr/>
          <a:lstStyle>
            <a:lvl1pPr>
              <a:defRPr/>
            </a:lvl1pPr>
          </a:lstStyle>
          <a:p>
            <a:r>
              <a:rPr lang="en-US" dirty="0"/>
              <a:t>Click to enter slide title </a:t>
            </a:r>
          </a:p>
        </p:txBody>
      </p:sp>
      <p:sp>
        <p:nvSpPr>
          <p:cNvPr id="5" name="Slide Number Placeholder 4"/>
          <p:cNvSpPr>
            <a:spLocks noGrp="1"/>
          </p:cNvSpPr>
          <p:nvPr>
            <p:ph type="sldNum" sz="quarter" idx="12"/>
          </p:nvPr>
        </p:nvSpPr>
        <p:spPr/>
        <p:txBody>
          <a:bodyPr/>
          <a:lstStyle>
            <a:lvl1pPr>
              <a:defRPr>
                <a:solidFill>
                  <a:schemeClr val="tx2"/>
                </a:solidFill>
              </a:defRPr>
            </a:lvl1pPr>
          </a:lstStyle>
          <a:p>
            <a:fld id="{B2C67C75-4938-4102-99FA-60C3610CF69D}" type="slidenum">
              <a:rPr lang="en-US" smtClean="0"/>
              <a:pPr/>
              <a:t>‹#›</a:t>
            </a:fld>
            <a:endParaRPr lang="en-US" dirty="0"/>
          </a:p>
        </p:txBody>
      </p:sp>
    </p:spTree>
    <p:extLst>
      <p:ext uri="{BB962C8B-B14F-4D97-AF65-F5344CB8AC3E}">
        <p14:creationId xmlns:p14="http://schemas.microsoft.com/office/powerpoint/2010/main" val="31373653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1_Title and Content - Source Notes - Logo Righ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chor="t"/>
          <a:lstStyle>
            <a:lvl1pPr>
              <a:defRPr sz="3600" cap="none" baseline="0"/>
            </a:lvl1pPr>
          </a:lstStyle>
          <a:p>
            <a:r>
              <a:rPr lang="en-US" dirty="0"/>
              <a:t>Click to Edit Slide Title</a:t>
            </a:r>
          </a:p>
        </p:txBody>
      </p:sp>
      <p:sp>
        <p:nvSpPr>
          <p:cNvPr id="3" name="Content Placeholder 2"/>
          <p:cNvSpPr>
            <a:spLocks noGrp="1"/>
          </p:cNvSpPr>
          <p:nvPr>
            <p:ph idx="1"/>
          </p:nvPr>
        </p:nvSpPr>
        <p:spPr>
          <a:xfrm>
            <a:off x="304800" y="1104902"/>
            <a:ext cx="11582400" cy="4632324"/>
          </a:xfrm>
        </p:spPr>
        <p:txBody>
          <a:bodyPr/>
          <a:lstStyle>
            <a:lvl1pPr>
              <a:spcBef>
                <a:spcPts val="1200"/>
              </a:spcBef>
              <a:defRPr sz="2200"/>
            </a:lvl1pPr>
            <a:lvl2pPr>
              <a:spcBef>
                <a:spcPts val="1200"/>
              </a:spcBef>
              <a:defRPr sz="2000"/>
            </a:lvl2pPr>
            <a:lvl3pPr>
              <a:spcBef>
                <a:spcPts val="1200"/>
              </a:spcBef>
              <a:defRPr/>
            </a:lvl3pPr>
            <a:lvl4pPr>
              <a:spcBef>
                <a:spcPts val="1200"/>
              </a:spcBef>
              <a:defRPr sz="1600"/>
            </a:lvl4pPr>
            <a:lvl5pPr>
              <a:spcBef>
                <a:spcPts val="1200"/>
              </a:spcBef>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7" name="Text Placeholder 16"/>
          <p:cNvSpPr>
            <a:spLocks noGrp="1"/>
          </p:cNvSpPr>
          <p:nvPr>
            <p:ph type="body" sz="quarter" idx="10" hasCustomPrompt="1"/>
          </p:nvPr>
        </p:nvSpPr>
        <p:spPr>
          <a:xfrm>
            <a:off x="304800" y="5835876"/>
            <a:ext cx="11582400" cy="447675"/>
          </a:xfrm>
        </p:spPr>
        <p:txBody>
          <a:bodyPr tIns="0" bIns="0" anchor="b">
            <a:noAutofit/>
          </a:bodyPr>
          <a:lstStyle>
            <a:lvl1pPr marL="0" indent="0">
              <a:spcBef>
                <a:spcPts val="0"/>
              </a:spcBef>
              <a:buNone/>
              <a:defRPr sz="800" baseline="0">
                <a:solidFill>
                  <a:schemeClr val="accent4"/>
                </a:solidFill>
              </a:defRPr>
            </a:lvl1pPr>
            <a:lvl2pPr marL="274320" indent="0">
              <a:spcBef>
                <a:spcPts val="0"/>
              </a:spcBef>
              <a:buNone/>
              <a:defRPr sz="800"/>
            </a:lvl2pPr>
            <a:lvl3pPr marL="548640" indent="0">
              <a:spcBef>
                <a:spcPts val="0"/>
              </a:spcBef>
              <a:buNone/>
              <a:defRPr sz="800"/>
            </a:lvl3pPr>
            <a:lvl4pPr marL="822960" indent="0">
              <a:spcBef>
                <a:spcPts val="0"/>
              </a:spcBef>
              <a:buNone/>
              <a:defRPr sz="800"/>
            </a:lvl4pPr>
            <a:lvl5pPr marL="1097280" indent="0">
              <a:spcBef>
                <a:spcPts val="0"/>
              </a:spcBef>
              <a:buNone/>
              <a:defRPr sz="800"/>
            </a:lvl5pPr>
          </a:lstStyle>
          <a:p>
            <a:pPr lvl="0"/>
            <a:r>
              <a:rPr lang="en-US" dirty="0"/>
              <a:t>Source Notes</a:t>
            </a:r>
          </a:p>
        </p:txBody>
      </p:sp>
    </p:spTree>
    <p:extLst>
      <p:ext uri="{BB962C8B-B14F-4D97-AF65-F5344CB8AC3E}">
        <p14:creationId xmlns:p14="http://schemas.microsoft.com/office/powerpoint/2010/main" val="2617256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897302222"/>
      </p:ext>
    </p:extLst>
  </p:cSld>
  <p:clrMapOvr>
    <a:masterClrMapping/>
  </p:clrMapOvr>
  <p:transition spd="slow">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14580" y="118636"/>
            <a:ext cx="10515600" cy="919978"/>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614580" y="1567029"/>
            <a:ext cx="10967820" cy="3936304"/>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 </a:t>
            </a:r>
          </a:p>
        </p:txBody>
      </p:sp>
      <p:sp>
        <p:nvSpPr>
          <p:cNvPr id="6" name="Slide Number Placeholder 5"/>
          <p:cNvSpPr>
            <a:spLocks noGrp="1"/>
          </p:cNvSpPr>
          <p:nvPr>
            <p:ph type="sldNum" sz="quarter" idx="4"/>
          </p:nvPr>
        </p:nvSpPr>
        <p:spPr>
          <a:xfrm>
            <a:off x="-8631" y="5992427"/>
            <a:ext cx="12192000" cy="409439"/>
          </a:xfrm>
          <a:prstGeom prst="rect">
            <a:avLst/>
          </a:prstGeom>
        </p:spPr>
        <p:txBody>
          <a:bodyPr vert="horz" lIns="91440" tIns="45720" rIns="91440" bIns="45720" rtlCol="0" anchor="ctr"/>
          <a:lstStyle>
            <a:lvl1pPr algn="ctr">
              <a:defRPr sz="1200">
                <a:solidFill>
                  <a:schemeClr val="bg1"/>
                </a:solidFill>
              </a:defRPr>
            </a:lvl1pPr>
          </a:lstStyle>
          <a:p>
            <a:fld id="{B2C67C75-4938-4102-99FA-60C3610CF69D}" type="slidenum">
              <a:rPr lang="en-US" smtClean="0"/>
              <a:pPr/>
              <a:t>‹#›</a:t>
            </a:fld>
            <a:endParaRPr lang="en-US" dirty="0"/>
          </a:p>
        </p:txBody>
      </p:sp>
    </p:spTree>
    <p:extLst>
      <p:ext uri="{BB962C8B-B14F-4D97-AF65-F5344CB8AC3E}">
        <p14:creationId xmlns:p14="http://schemas.microsoft.com/office/powerpoint/2010/main" val="7050874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l" defTabSz="914400" rtl="0" eaLnBrk="1" latinLnBrk="0" hangingPunct="1">
        <a:lnSpc>
          <a:spcPct val="90000"/>
        </a:lnSpc>
        <a:spcBef>
          <a:spcPct val="0"/>
        </a:spcBef>
        <a:buNone/>
        <a:defRPr sz="3600" b="1" kern="1200">
          <a:solidFill>
            <a:schemeClr val="tx1"/>
          </a:solidFill>
          <a:latin typeface="Tahoma" panose="020B0604030504040204" pitchFamily="34" charset="0"/>
          <a:ea typeface="Tahoma" panose="020B0604030504040204" pitchFamily="34" charset="0"/>
          <a:cs typeface="Tahoma" panose="020B060403050404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648" userDrawn="1">
          <p15:clr>
            <a:srgbClr val="F26B43"/>
          </p15:clr>
        </p15:guide>
        <p15:guide id="2" pos="384" userDrawn="1">
          <p15:clr>
            <a:srgbClr val="F26B43"/>
          </p15:clr>
        </p15:guide>
        <p15:guide id="3" pos="7296" userDrawn="1">
          <p15:clr>
            <a:srgbClr val="F26B43"/>
          </p15:clr>
        </p15:guide>
        <p15:guide id="4" orient="horz" pos="984" userDrawn="1">
          <p15:clr>
            <a:srgbClr val="F26B43"/>
          </p15:clr>
        </p15:guide>
        <p15:guide id="5" orient="horz" pos="3768" userDrawn="1">
          <p15:clr>
            <a:srgbClr val="F26B43"/>
          </p15:clr>
        </p15:guide>
        <p15:guide id="6" pos="3840" userDrawn="1">
          <p15:clr>
            <a:srgbClr val="F26B43"/>
          </p15:clr>
        </p15:guide>
        <p15:guide id="7" orient="horz" pos="3456"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6.xml"/><Relationship Id="rId5" Type="http://schemas.openxmlformats.org/officeDocument/2006/relationships/image" Target="../media/image6.pn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normAutofit/>
          </a:bodyPr>
          <a:lstStyle/>
          <a:p>
            <a:r>
              <a:rPr lang="en-US" dirty="0"/>
              <a:t>Financial Systems Modernization</a:t>
            </a:r>
          </a:p>
        </p:txBody>
      </p:sp>
      <p:sp>
        <p:nvSpPr>
          <p:cNvPr id="6" name="Subtitle 5"/>
          <p:cNvSpPr>
            <a:spLocks noGrp="1"/>
          </p:cNvSpPr>
          <p:nvPr>
            <p:ph type="subTitle" idx="1"/>
          </p:nvPr>
        </p:nvSpPr>
        <p:spPr>
          <a:xfrm>
            <a:off x="1524000" y="2100216"/>
            <a:ext cx="9144000" cy="760550"/>
          </a:xfrm>
        </p:spPr>
        <p:txBody>
          <a:bodyPr>
            <a:noAutofit/>
          </a:bodyPr>
          <a:lstStyle/>
          <a:p>
            <a:r>
              <a:rPr lang="en-US" dirty="0"/>
              <a:t>Executive Sponsor Briefing </a:t>
            </a:r>
          </a:p>
          <a:p>
            <a:r>
              <a:rPr lang="en-US" dirty="0"/>
              <a:t>March 23, 2020</a:t>
            </a:r>
          </a:p>
        </p:txBody>
      </p:sp>
      <p:sp>
        <p:nvSpPr>
          <p:cNvPr id="7" name="Text Placeholder 6"/>
          <p:cNvSpPr>
            <a:spLocks noGrp="1"/>
          </p:cNvSpPr>
          <p:nvPr>
            <p:ph type="body" sz="quarter" idx="13"/>
          </p:nvPr>
        </p:nvSpPr>
        <p:spPr/>
        <p:txBody>
          <a:bodyPr/>
          <a:lstStyle/>
          <a:p>
            <a:r>
              <a:rPr lang="en-US" dirty="0"/>
              <a:t>Mark Schulz 	</a:t>
            </a:r>
          </a:p>
        </p:txBody>
      </p:sp>
      <p:sp>
        <p:nvSpPr>
          <p:cNvPr id="2" name="Text Placeholder 1"/>
          <p:cNvSpPr>
            <a:spLocks noGrp="1"/>
          </p:cNvSpPr>
          <p:nvPr>
            <p:ph type="body" sz="quarter" idx="14"/>
          </p:nvPr>
        </p:nvSpPr>
        <p:spPr/>
        <p:txBody>
          <a:bodyPr/>
          <a:lstStyle/>
          <a:p>
            <a:r>
              <a:rPr lang="en-US" dirty="0"/>
              <a:t>Deputy CIO</a:t>
            </a:r>
          </a:p>
        </p:txBody>
      </p:sp>
    </p:spTree>
    <p:extLst>
      <p:ext uri="{BB962C8B-B14F-4D97-AF65-F5344CB8AC3E}">
        <p14:creationId xmlns:p14="http://schemas.microsoft.com/office/powerpoint/2010/main" val="14097734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a:t>Asysco</a:t>
            </a:r>
            <a:r>
              <a:rPr lang="en-US" dirty="0"/>
              <a:t> Update</a:t>
            </a:r>
          </a:p>
        </p:txBody>
      </p:sp>
      <p:sp>
        <p:nvSpPr>
          <p:cNvPr id="5" name="Content Placeholder 4"/>
          <p:cNvSpPr>
            <a:spLocks noGrp="1"/>
          </p:cNvSpPr>
          <p:nvPr>
            <p:ph idx="1"/>
          </p:nvPr>
        </p:nvSpPr>
        <p:spPr>
          <a:xfrm>
            <a:off x="614574" y="1290484"/>
            <a:ext cx="10967826" cy="4343400"/>
          </a:xfrm>
        </p:spPr>
        <p:txBody>
          <a:bodyPr>
            <a:normAutofit/>
          </a:bodyPr>
          <a:lstStyle/>
          <a:p>
            <a:pPr marL="0" indent="0" algn="ctr">
              <a:buNone/>
            </a:pPr>
            <a:r>
              <a:rPr lang="en-US" sz="3000" b="1" dirty="0"/>
              <a:t>New Project Manager:  Nate Bignall </a:t>
            </a:r>
          </a:p>
          <a:p>
            <a:r>
              <a:rPr lang="en-US" sz="2800" dirty="0" smtClean="0"/>
              <a:t>Officially </a:t>
            </a:r>
            <a:r>
              <a:rPr lang="en-US" sz="2800" dirty="0"/>
              <a:t>started today </a:t>
            </a:r>
          </a:p>
          <a:p>
            <a:r>
              <a:rPr lang="en-US" sz="2800" dirty="0"/>
              <a:t>He is assigned to the TAMUS project 100%</a:t>
            </a:r>
          </a:p>
          <a:p>
            <a:pPr marL="0" indent="0">
              <a:buNone/>
            </a:pPr>
            <a:endParaRPr lang="en-US" dirty="0"/>
          </a:p>
        </p:txBody>
      </p:sp>
      <p:sp>
        <p:nvSpPr>
          <p:cNvPr id="4" name="Slide Number Placeholder 3"/>
          <p:cNvSpPr>
            <a:spLocks noGrp="1"/>
          </p:cNvSpPr>
          <p:nvPr>
            <p:ph type="sldNum" sz="quarter" idx="12"/>
          </p:nvPr>
        </p:nvSpPr>
        <p:spPr/>
        <p:txBody>
          <a:bodyPr/>
          <a:lstStyle/>
          <a:p>
            <a:fld id="{B2C67C75-4938-4102-99FA-60C3610CF69D}" type="slidenum">
              <a:rPr lang="en-US" smtClean="0"/>
              <a:t>10</a:t>
            </a:fld>
            <a:endParaRPr lang="en-US" dirty="0"/>
          </a:p>
        </p:txBody>
      </p:sp>
    </p:spTree>
    <p:extLst>
      <p:ext uri="{BB962C8B-B14F-4D97-AF65-F5344CB8AC3E}">
        <p14:creationId xmlns:p14="http://schemas.microsoft.com/office/powerpoint/2010/main" val="38539268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Enterprise Performance Management (EPM)</a:t>
            </a:r>
          </a:p>
        </p:txBody>
      </p:sp>
      <p:sp>
        <p:nvSpPr>
          <p:cNvPr id="5" name="Content Placeholder 4"/>
          <p:cNvSpPr>
            <a:spLocks noGrp="1"/>
          </p:cNvSpPr>
          <p:nvPr>
            <p:ph idx="1"/>
          </p:nvPr>
        </p:nvSpPr>
        <p:spPr/>
        <p:txBody>
          <a:bodyPr/>
          <a:lstStyle/>
          <a:p>
            <a:pPr marL="0" indent="0">
              <a:buNone/>
            </a:pPr>
            <a:r>
              <a:rPr lang="en-US" dirty="0"/>
              <a:t>The A&amp;M System is using the term EPM to describe our search for software to enhance FAMIS in the following areas</a:t>
            </a:r>
          </a:p>
          <a:p>
            <a:pPr>
              <a:spcBef>
                <a:spcPts val="1200"/>
              </a:spcBef>
            </a:pPr>
            <a:r>
              <a:rPr lang="en-US" dirty="0"/>
              <a:t>Financial close, consolidation and related reporting</a:t>
            </a:r>
          </a:p>
          <a:p>
            <a:pPr>
              <a:spcBef>
                <a:spcPts val="1200"/>
              </a:spcBef>
            </a:pPr>
            <a:r>
              <a:rPr lang="en-US" dirty="0"/>
              <a:t>Planning and budgeting</a:t>
            </a:r>
          </a:p>
          <a:p>
            <a:pPr>
              <a:spcBef>
                <a:spcPts val="1200"/>
              </a:spcBef>
            </a:pPr>
            <a:r>
              <a:rPr lang="en-US" dirty="0"/>
              <a:t>Financial forecasting</a:t>
            </a:r>
          </a:p>
          <a:p>
            <a:endParaRPr lang="en-US" dirty="0"/>
          </a:p>
        </p:txBody>
      </p:sp>
      <p:sp>
        <p:nvSpPr>
          <p:cNvPr id="4" name="Slide Number Placeholder 3"/>
          <p:cNvSpPr>
            <a:spLocks noGrp="1"/>
          </p:cNvSpPr>
          <p:nvPr>
            <p:ph type="sldNum" sz="quarter" idx="12"/>
          </p:nvPr>
        </p:nvSpPr>
        <p:spPr/>
        <p:txBody>
          <a:bodyPr/>
          <a:lstStyle/>
          <a:p>
            <a:fld id="{B2C67C75-4938-4102-99FA-60C3610CF69D}" type="slidenum">
              <a:rPr lang="en-US" smtClean="0"/>
              <a:t>11</a:t>
            </a:fld>
            <a:endParaRPr lang="en-US" dirty="0"/>
          </a:p>
        </p:txBody>
      </p:sp>
    </p:spTree>
    <p:extLst>
      <p:ext uri="{BB962C8B-B14F-4D97-AF65-F5344CB8AC3E}">
        <p14:creationId xmlns:p14="http://schemas.microsoft.com/office/powerpoint/2010/main" val="7475129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Reporting Enhancements Project</a:t>
            </a:r>
          </a:p>
        </p:txBody>
      </p:sp>
      <p:sp>
        <p:nvSpPr>
          <p:cNvPr id="4" name="Slide Number Placeholder 3"/>
          <p:cNvSpPr>
            <a:spLocks noGrp="1"/>
          </p:cNvSpPr>
          <p:nvPr>
            <p:ph type="sldNum" sz="quarter" idx="12"/>
          </p:nvPr>
        </p:nvSpPr>
        <p:spPr/>
        <p:txBody>
          <a:bodyPr/>
          <a:lstStyle/>
          <a:p>
            <a:fld id="{B2C67C75-4938-4102-99FA-60C3610CF69D}" type="slidenum">
              <a:rPr lang="en-US" smtClean="0"/>
              <a:t>12</a:t>
            </a:fld>
            <a:endParaRPr lang="en-US" dirty="0"/>
          </a:p>
        </p:txBody>
      </p:sp>
    </p:spTree>
    <p:extLst>
      <p:ext uri="{BB962C8B-B14F-4D97-AF65-F5344CB8AC3E}">
        <p14:creationId xmlns:p14="http://schemas.microsoft.com/office/powerpoint/2010/main" val="38823051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Reporting Enhancements Project Update </a:t>
            </a:r>
          </a:p>
        </p:txBody>
      </p:sp>
      <p:sp>
        <p:nvSpPr>
          <p:cNvPr id="6" name="Content Placeholder 5"/>
          <p:cNvSpPr>
            <a:spLocks noGrp="1"/>
          </p:cNvSpPr>
          <p:nvPr>
            <p:ph idx="1"/>
          </p:nvPr>
        </p:nvSpPr>
        <p:spPr/>
        <p:txBody>
          <a:bodyPr/>
          <a:lstStyle/>
          <a:p>
            <a:r>
              <a:rPr lang="en-US" dirty="0"/>
              <a:t>Accenture statement of work</a:t>
            </a:r>
          </a:p>
          <a:p>
            <a:pPr lvl="1"/>
            <a:r>
              <a:rPr lang="en-US" dirty="0"/>
              <a:t>Can project be split into two phases?</a:t>
            </a:r>
          </a:p>
          <a:p>
            <a:pPr lvl="1"/>
            <a:r>
              <a:rPr lang="en-US" dirty="0"/>
              <a:t>One phase – technical review – remote work acceptable</a:t>
            </a:r>
          </a:p>
          <a:p>
            <a:pPr lvl="1"/>
            <a:r>
              <a:rPr lang="en-US" dirty="0"/>
              <a:t>2</a:t>
            </a:r>
            <a:r>
              <a:rPr lang="en-US" baseline="30000" dirty="0"/>
              <a:t>nd</a:t>
            </a:r>
            <a:r>
              <a:rPr lang="en-US" dirty="0"/>
              <a:t> phase – begins when onsite visits can resume</a:t>
            </a:r>
          </a:p>
          <a:p>
            <a:pPr>
              <a:spcBef>
                <a:spcPts val="1200"/>
              </a:spcBef>
            </a:pPr>
            <a:r>
              <a:rPr lang="en-US" dirty="0"/>
              <a:t>Workday Prism agreement in place</a:t>
            </a:r>
          </a:p>
          <a:p>
            <a:pPr lvl="1"/>
            <a:r>
              <a:rPr lang="en-US" dirty="0"/>
              <a:t>1</a:t>
            </a:r>
            <a:r>
              <a:rPr lang="en-US" baseline="30000" dirty="0"/>
              <a:t>st</a:t>
            </a:r>
            <a:r>
              <a:rPr lang="en-US" dirty="0"/>
              <a:t> Engagement: Pre-payroll validation dashboard</a:t>
            </a:r>
          </a:p>
          <a:p>
            <a:pPr lvl="1"/>
            <a:r>
              <a:rPr lang="en-US" dirty="0"/>
              <a:t>2</a:t>
            </a:r>
            <a:r>
              <a:rPr lang="en-US" baseline="30000" dirty="0"/>
              <a:t>nd</a:t>
            </a:r>
            <a:r>
              <a:rPr lang="en-US" dirty="0"/>
              <a:t> Engagement: Employment changes</a:t>
            </a:r>
          </a:p>
          <a:p>
            <a:pPr>
              <a:spcBef>
                <a:spcPts val="1200"/>
              </a:spcBef>
            </a:pPr>
            <a:r>
              <a:rPr lang="en-US" dirty="0"/>
              <a:t>Workday Prism demonstration </a:t>
            </a:r>
          </a:p>
        </p:txBody>
      </p:sp>
      <p:sp>
        <p:nvSpPr>
          <p:cNvPr id="4" name="Slide Number Placeholder 3"/>
          <p:cNvSpPr>
            <a:spLocks noGrp="1"/>
          </p:cNvSpPr>
          <p:nvPr>
            <p:ph type="sldNum" sz="quarter" idx="12"/>
          </p:nvPr>
        </p:nvSpPr>
        <p:spPr/>
        <p:txBody>
          <a:bodyPr/>
          <a:lstStyle/>
          <a:p>
            <a:fld id="{B2C67C75-4938-4102-99FA-60C3610CF69D}" type="slidenum">
              <a:rPr lang="en-US" smtClean="0"/>
              <a:t>13</a:t>
            </a:fld>
            <a:endParaRPr lang="en-US" dirty="0"/>
          </a:p>
        </p:txBody>
      </p:sp>
    </p:spTree>
    <p:extLst>
      <p:ext uri="{BB962C8B-B14F-4D97-AF65-F5344CB8AC3E}">
        <p14:creationId xmlns:p14="http://schemas.microsoft.com/office/powerpoint/2010/main" val="20968241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1678780"/>
            <a:ext cx="10515600" cy="2386013"/>
          </a:xfrm>
        </p:spPr>
        <p:txBody>
          <a:bodyPr>
            <a:normAutofit/>
          </a:bodyPr>
          <a:lstStyle/>
          <a:p>
            <a:r>
              <a:rPr lang="en-US" dirty="0"/>
              <a:t>Questions </a:t>
            </a:r>
            <a:br>
              <a:rPr lang="en-US" dirty="0"/>
            </a:br>
            <a:r>
              <a:rPr lang="en-US" dirty="0"/>
              <a:t>and</a:t>
            </a:r>
            <a:br>
              <a:rPr lang="en-US" dirty="0"/>
            </a:br>
            <a:r>
              <a:rPr lang="en-US" dirty="0"/>
              <a:t>Roundtable Discussion</a:t>
            </a:r>
          </a:p>
        </p:txBody>
      </p:sp>
      <p:sp>
        <p:nvSpPr>
          <p:cNvPr id="3" name="Slide Number Placeholder 2"/>
          <p:cNvSpPr>
            <a:spLocks noGrp="1"/>
          </p:cNvSpPr>
          <p:nvPr>
            <p:ph type="sldNum" sz="quarter" idx="12"/>
          </p:nvPr>
        </p:nvSpPr>
        <p:spPr/>
        <p:txBody>
          <a:bodyPr/>
          <a:lstStyle/>
          <a:p>
            <a:fld id="{B2C67C75-4938-4102-99FA-60C3610CF69D}" type="slidenum">
              <a:rPr lang="en-US" smtClean="0"/>
              <a:pPr/>
              <a:t>14</a:t>
            </a:fld>
            <a:endParaRPr lang="en-US" dirty="0"/>
          </a:p>
        </p:txBody>
      </p:sp>
    </p:spTree>
    <p:extLst>
      <p:ext uri="{BB962C8B-B14F-4D97-AF65-F5344CB8AC3E}">
        <p14:creationId xmlns:p14="http://schemas.microsoft.com/office/powerpoint/2010/main" val="2480202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Agenda</a:t>
            </a:r>
          </a:p>
        </p:txBody>
      </p:sp>
      <p:sp>
        <p:nvSpPr>
          <p:cNvPr id="6" name="Content Placeholder 5"/>
          <p:cNvSpPr>
            <a:spLocks noGrp="1"/>
          </p:cNvSpPr>
          <p:nvPr>
            <p:ph sz="half" idx="1"/>
          </p:nvPr>
        </p:nvSpPr>
        <p:spPr/>
        <p:txBody>
          <a:bodyPr>
            <a:normAutofit/>
          </a:bodyPr>
          <a:lstStyle/>
          <a:p>
            <a:r>
              <a:rPr lang="en-US" dirty="0"/>
              <a:t>Phase II – FAMIS Replatforming project status update</a:t>
            </a:r>
          </a:p>
          <a:p>
            <a:pPr lvl="1"/>
            <a:r>
              <a:rPr lang="en-US" dirty="0"/>
              <a:t>Workstream highlights</a:t>
            </a:r>
          </a:p>
          <a:p>
            <a:pPr lvl="1"/>
            <a:r>
              <a:rPr lang="en-US" dirty="0"/>
              <a:t>Enterprise Performance Management</a:t>
            </a:r>
          </a:p>
          <a:p>
            <a:pPr marL="0" indent="0">
              <a:buNone/>
            </a:pPr>
            <a:endParaRPr lang="en-US" dirty="0"/>
          </a:p>
          <a:p>
            <a:endParaRPr lang="en-US" dirty="0"/>
          </a:p>
          <a:p>
            <a:endParaRPr lang="en-US" dirty="0"/>
          </a:p>
        </p:txBody>
      </p:sp>
      <p:sp>
        <p:nvSpPr>
          <p:cNvPr id="2" name="Content Placeholder 1"/>
          <p:cNvSpPr>
            <a:spLocks noGrp="1"/>
          </p:cNvSpPr>
          <p:nvPr>
            <p:ph sz="half" idx="2"/>
          </p:nvPr>
        </p:nvSpPr>
        <p:spPr/>
        <p:txBody>
          <a:bodyPr>
            <a:normAutofit/>
          </a:bodyPr>
          <a:lstStyle/>
          <a:p>
            <a:pPr>
              <a:spcBef>
                <a:spcPts val="1200"/>
              </a:spcBef>
            </a:pPr>
            <a:r>
              <a:rPr lang="en-US" dirty="0"/>
              <a:t>Reporting Enhancements project </a:t>
            </a:r>
            <a:r>
              <a:rPr lang="en-US" dirty="0" smtClean="0"/>
              <a:t>update</a:t>
            </a:r>
            <a:endParaRPr lang="en-US" dirty="0" smtClean="0"/>
          </a:p>
          <a:p>
            <a:pPr>
              <a:spcBef>
                <a:spcPts val="1200"/>
              </a:spcBef>
            </a:pPr>
            <a:r>
              <a:rPr lang="en-US" dirty="0" smtClean="0"/>
              <a:t>Questions </a:t>
            </a:r>
            <a:r>
              <a:rPr lang="en-US" dirty="0"/>
              <a:t>and roundtable discussion</a:t>
            </a:r>
          </a:p>
          <a:p>
            <a:pPr marL="0" indent="0">
              <a:spcBef>
                <a:spcPts val="1200"/>
              </a:spcBef>
              <a:buNone/>
            </a:pPr>
            <a:endParaRPr lang="en-US" dirty="0"/>
          </a:p>
        </p:txBody>
      </p:sp>
      <p:sp>
        <p:nvSpPr>
          <p:cNvPr id="4" name="Slide Number Placeholder 3"/>
          <p:cNvSpPr>
            <a:spLocks noGrp="1"/>
          </p:cNvSpPr>
          <p:nvPr>
            <p:ph type="sldNum" sz="quarter" idx="12"/>
          </p:nvPr>
        </p:nvSpPr>
        <p:spPr/>
        <p:txBody>
          <a:bodyPr/>
          <a:lstStyle/>
          <a:p>
            <a:fld id="{B2C67C75-4938-4102-99FA-60C3610CF69D}" type="slidenum">
              <a:rPr lang="en-US" smtClean="0"/>
              <a:t>2</a:t>
            </a:fld>
            <a:endParaRPr lang="en-US" dirty="0"/>
          </a:p>
        </p:txBody>
      </p:sp>
    </p:spTree>
    <p:extLst>
      <p:ext uri="{BB962C8B-B14F-4D97-AF65-F5344CB8AC3E}">
        <p14:creationId xmlns:p14="http://schemas.microsoft.com/office/powerpoint/2010/main" val="3363068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Project Phases</a:t>
            </a:r>
          </a:p>
        </p:txBody>
      </p:sp>
      <p:sp>
        <p:nvSpPr>
          <p:cNvPr id="4" name="Slide Number Placeholder 3"/>
          <p:cNvSpPr>
            <a:spLocks noGrp="1"/>
          </p:cNvSpPr>
          <p:nvPr>
            <p:ph type="sldNum" sz="quarter" idx="12"/>
          </p:nvPr>
        </p:nvSpPr>
        <p:spPr/>
        <p:txBody>
          <a:bodyPr/>
          <a:lstStyle/>
          <a:p>
            <a:fld id="{B2C67C75-4938-4102-99FA-60C3610CF69D}" type="slidenum">
              <a:rPr lang="en-US" smtClean="0"/>
              <a:pPr/>
              <a:t>3</a:t>
            </a:fld>
            <a:endParaRPr lang="en-US" dirty="0"/>
          </a:p>
        </p:txBody>
      </p:sp>
      <p:pic>
        <p:nvPicPr>
          <p:cNvPr id="22" name="Content Placeholder 21"/>
          <p:cNvPicPr>
            <a:picLocks noGrp="1" noChangeAspect="1"/>
          </p:cNvPicPr>
          <p:nvPr>
            <p:ph idx="4294967295"/>
          </p:nvPr>
        </p:nvPicPr>
        <p:blipFill>
          <a:blip r:embed="rId3" cstate="print">
            <a:extLst>
              <a:ext uri="{28A0092B-C50C-407E-A947-70E740481C1C}">
                <a14:useLocalDpi xmlns:a14="http://schemas.microsoft.com/office/drawing/2010/main" val="0"/>
              </a:ext>
            </a:extLst>
          </a:blip>
          <a:stretch>
            <a:fillRect/>
          </a:stretch>
        </p:blipFill>
        <p:spPr>
          <a:xfrm>
            <a:off x="5297348" y="1383487"/>
            <a:ext cx="1537411" cy="2305263"/>
          </a:xfrm>
        </p:spPr>
      </p:pic>
      <p:pic>
        <p:nvPicPr>
          <p:cNvPr id="14" name="Picture 1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907694" y="1425060"/>
            <a:ext cx="1481960" cy="2222117"/>
          </a:xfrm>
          <a:prstGeom prst="rect">
            <a:avLst/>
          </a:prstGeom>
        </p:spPr>
      </p:pic>
      <p:pic>
        <p:nvPicPr>
          <p:cNvPr id="23" name="Picture 2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742453" y="1369508"/>
            <a:ext cx="1541855" cy="2333221"/>
          </a:xfrm>
          <a:prstGeom prst="rect">
            <a:avLst/>
          </a:prstGeom>
        </p:spPr>
      </p:pic>
      <p:sp>
        <p:nvSpPr>
          <p:cNvPr id="24" name="Right Arrow 23"/>
          <p:cNvSpPr/>
          <p:nvPr/>
        </p:nvSpPr>
        <p:spPr>
          <a:xfrm flipV="1">
            <a:off x="5204566" y="4404081"/>
            <a:ext cx="5371191" cy="1299639"/>
          </a:xfrm>
          <a:prstGeom prst="rightArrow">
            <a:avLst/>
          </a:prstGeom>
          <a:solidFill>
            <a:schemeClr val="accent3"/>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extBox 1"/>
          <p:cNvSpPr txBox="1"/>
          <p:nvPr/>
        </p:nvSpPr>
        <p:spPr>
          <a:xfrm>
            <a:off x="1499709" y="3457785"/>
            <a:ext cx="2297929" cy="923330"/>
          </a:xfrm>
          <a:prstGeom prst="rect">
            <a:avLst/>
          </a:prstGeom>
          <a:solidFill>
            <a:schemeClr val="bg2"/>
          </a:solidFill>
          <a:ln>
            <a:solidFill>
              <a:schemeClr val="bg2"/>
            </a:solidFill>
          </a:ln>
        </p:spPr>
        <p:txBody>
          <a:bodyPr wrap="square" rtlCol="0">
            <a:spAutoFit/>
          </a:bodyPr>
          <a:lstStyle/>
          <a:p>
            <a:pPr algn="ctr"/>
            <a:r>
              <a:rPr lang="en-US" dirty="0"/>
              <a:t>Proof of concept to replatform FAMIS</a:t>
            </a:r>
          </a:p>
          <a:p>
            <a:pPr algn="ctr"/>
            <a:r>
              <a:rPr lang="en-US" dirty="0"/>
              <a:t>COMPLETE</a:t>
            </a:r>
          </a:p>
        </p:txBody>
      </p:sp>
      <p:sp>
        <p:nvSpPr>
          <p:cNvPr id="16" name="TextBox 15"/>
          <p:cNvSpPr txBox="1"/>
          <p:nvPr/>
        </p:nvSpPr>
        <p:spPr>
          <a:xfrm>
            <a:off x="4938404" y="3436078"/>
            <a:ext cx="2297929" cy="923330"/>
          </a:xfrm>
          <a:prstGeom prst="rect">
            <a:avLst/>
          </a:prstGeom>
          <a:solidFill>
            <a:schemeClr val="bg2"/>
          </a:solidFill>
          <a:ln>
            <a:solidFill>
              <a:schemeClr val="bg2"/>
            </a:solidFill>
          </a:ln>
        </p:spPr>
        <p:txBody>
          <a:bodyPr wrap="square" rtlCol="0">
            <a:spAutoFit/>
          </a:bodyPr>
          <a:lstStyle/>
          <a:p>
            <a:pPr algn="ctr"/>
            <a:r>
              <a:rPr lang="en-US" dirty="0"/>
              <a:t>Replatform FAMIS</a:t>
            </a:r>
          </a:p>
          <a:p>
            <a:pPr algn="ctr"/>
            <a:r>
              <a:rPr lang="en-US" dirty="0"/>
              <a:t>February 2020 – February 2022</a:t>
            </a:r>
          </a:p>
        </p:txBody>
      </p:sp>
      <p:sp>
        <p:nvSpPr>
          <p:cNvPr id="17" name="TextBox 16"/>
          <p:cNvSpPr txBox="1"/>
          <p:nvPr/>
        </p:nvSpPr>
        <p:spPr>
          <a:xfrm>
            <a:off x="8364415" y="3436078"/>
            <a:ext cx="2297929" cy="923330"/>
          </a:xfrm>
          <a:prstGeom prst="rect">
            <a:avLst/>
          </a:prstGeom>
          <a:solidFill>
            <a:schemeClr val="bg2"/>
          </a:solidFill>
          <a:ln>
            <a:solidFill>
              <a:schemeClr val="bg2"/>
            </a:solidFill>
          </a:ln>
        </p:spPr>
        <p:txBody>
          <a:bodyPr wrap="square" rtlCol="0">
            <a:spAutoFit/>
          </a:bodyPr>
          <a:lstStyle/>
          <a:p>
            <a:pPr algn="ctr"/>
            <a:r>
              <a:rPr lang="en-US" dirty="0"/>
              <a:t>Modernize FAMIS</a:t>
            </a:r>
          </a:p>
          <a:p>
            <a:pPr algn="ctr"/>
            <a:r>
              <a:rPr lang="en-US" dirty="0"/>
              <a:t>February 2022 – February 2024</a:t>
            </a:r>
          </a:p>
        </p:txBody>
      </p:sp>
      <p:sp>
        <p:nvSpPr>
          <p:cNvPr id="3" name="TextBox 2"/>
          <p:cNvSpPr txBox="1"/>
          <p:nvPr/>
        </p:nvSpPr>
        <p:spPr>
          <a:xfrm>
            <a:off x="6100004" y="4800597"/>
            <a:ext cx="3465095" cy="523220"/>
          </a:xfrm>
          <a:prstGeom prst="rect">
            <a:avLst/>
          </a:prstGeom>
          <a:noFill/>
        </p:spPr>
        <p:txBody>
          <a:bodyPr wrap="square" rtlCol="0">
            <a:spAutoFit/>
          </a:bodyPr>
          <a:lstStyle/>
          <a:p>
            <a:r>
              <a:rPr lang="en-US" sz="2800" b="1" dirty="0">
                <a:solidFill>
                  <a:schemeClr val="bg1"/>
                </a:solidFill>
                <a:effectLst>
                  <a:outerShdw blurRad="38100" dist="38100" dir="2700000" algn="tl">
                    <a:srgbClr val="000000">
                      <a:alpha val="43137"/>
                    </a:srgbClr>
                  </a:outerShdw>
                </a:effectLst>
              </a:rPr>
              <a:t>Reporting Project</a:t>
            </a:r>
          </a:p>
        </p:txBody>
      </p:sp>
    </p:spTree>
    <p:extLst>
      <p:ext uri="{BB962C8B-B14F-4D97-AF65-F5344CB8AC3E}">
        <p14:creationId xmlns:p14="http://schemas.microsoft.com/office/powerpoint/2010/main" val="18567852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Phase II</a:t>
            </a:r>
          </a:p>
        </p:txBody>
      </p:sp>
      <p:sp>
        <p:nvSpPr>
          <p:cNvPr id="5" name="Text Placeholder 4"/>
          <p:cNvSpPr>
            <a:spLocks noGrp="1"/>
          </p:cNvSpPr>
          <p:nvPr>
            <p:ph type="body" idx="1"/>
          </p:nvPr>
        </p:nvSpPr>
        <p:spPr/>
        <p:txBody>
          <a:bodyPr/>
          <a:lstStyle/>
          <a:p>
            <a:r>
              <a:rPr lang="en-US" dirty="0"/>
              <a:t>FAMIS Replatforming</a:t>
            </a:r>
          </a:p>
        </p:txBody>
      </p:sp>
      <p:sp>
        <p:nvSpPr>
          <p:cNvPr id="3" name="Slide Number Placeholder 2"/>
          <p:cNvSpPr>
            <a:spLocks noGrp="1"/>
          </p:cNvSpPr>
          <p:nvPr>
            <p:ph type="sldNum" sz="quarter" idx="12"/>
          </p:nvPr>
        </p:nvSpPr>
        <p:spPr/>
        <p:txBody>
          <a:bodyPr/>
          <a:lstStyle/>
          <a:p>
            <a:fld id="{B2C67C75-4938-4102-99FA-60C3610CF69D}" type="slidenum">
              <a:rPr lang="en-US" smtClean="0"/>
              <a:t>4</a:t>
            </a:fld>
            <a:endParaRPr lang="en-US" dirty="0"/>
          </a:p>
        </p:txBody>
      </p:sp>
    </p:spTree>
    <p:extLst>
      <p:ext uri="{BB962C8B-B14F-4D97-AF65-F5344CB8AC3E}">
        <p14:creationId xmlns:p14="http://schemas.microsoft.com/office/powerpoint/2010/main" val="24467335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Phase II Timeline</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394579811"/>
              </p:ext>
            </p:extLst>
          </p:nvPr>
        </p:nvGraphicFramePr>
        <p:xfrm>
          <a:off x="611981" y="1584325"/>
          <a:ext cx="10968038" cy="3840480"/>
        </p:xfrm>
        <a:graphic>
          <a:graphicData uri="http://schemas.openxmlformats.org/drawingml/2006/table">
            <a:tbl>
              <a:tblPr firstRow="1" bandRow="1">
                <a:tableStyleId>{0E3FDE45-AF77-4B5C-9715-49D594BDF05E}</a:tableStyleId>
              </a:tblPr>
              <a:tblGrid>
                <a:gridCol w="2634163">
                  <a:extLst>
                    <a:ext uri="{9D8B030D-6E8A-4147-A177-3AD203B41FA5}">
                      <a16:colId xmlns:a16="http://schemas.microsoft.com/office/drawing/2014/main" val="76278284"/>
                    </a:ext>
                  </a:extLst>
                </a:gridCol>
                <a:gridCol w="8333875">
                  <a:extLst>
                    <a:ext uri="{9D8B030D-6E8A-4147-A177-3AD203B41FA5}">
                      <a16:colId xmlns:a16="http://schemas.microsoft.com/office/drawing/2014/main" val="290572955"/>
                    </a:ext>
                  </a:extLst>
                </a:gridCol>
              </a:tblGrid>
              <a:tr h="640080">
                <a:tc>
                  <a:txBody>
                    <a:bodyPr/>
                    <a:lstStyle/>
                    <a:p>
                      <a:pPr algn="r"/>
                      <a:r>
                        <a:rPr lang="en-US" sz="2400" b="0" dirty="0"/>
                        <a:t>February 2020</a:t>
                      </a: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b="0" dirty="0"/>
                        <a:t>Kick-off</a:t>
                      </a:r>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881463961"/>
                  </a:ext>
                </a:extLst>
              </a:tr>
              <a:tr h="640080">
                <a:tc>
                  <a:txBody>
                    <a:bodyPr/>
                    <a:lstStyle/>
                    <a:p>
                      <a:pPr algn="r"/>
                      <a:r>
                        <a:rPr lang="en-US" sz="2400" dirty="0"/>
                        <a:t>July 2020</a:t>
                      </a: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2400" dirty="0"/>
                        <a:t>All FAMIS code converted to new</a:t>
                      </a:r>
                      <a:r>
                        <a:rPr lang="en-US" sz="2400" baseline="0" dirty="0"/>
                        <a:t> programming language</a:t>
                      </a:r>
                      <a:endParaRPr lang="en-US" sz="2400" dirty="0"/>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04886770"/>
                  </a:ext>
                </a:extLst>
              </a:tr>
              <a:tr h="640080">
                <a:tc>
                  <a:txBody>
                    <a:bodyPr/>
                    <a:lstStyle/>
                    <a:p>
                      <a:pPr algn="r"/>
                      <a:r>
                        <a:rPr lang="en-US" sz="2400" dirty="0"/>
                        <a:t>October</a:t>
                      </a:r>
                      <a:r>
                        <a:rPr lang="en-US" sz="2400" baseline="0" dirty="0"/>
                        <a:t> 2020</a:t>
                      </a:r>
                      <a:endParaRPr lang="en-US" sz="2400" dirty="0"/>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dirty="0"/>
                        <a:t>All</a:t>
                      </a:r>
                      <a:r>
                        <a:rPr lang="en-US" sz="2400" baseline="0" dirty="0"/>
                        <a:t> account and user</a:t>
                      </a:r>
                      <a:r>
                        <a:rPr lang="en-US" sz="2400" dirty="0"/>
                        <a:t> data converted</a:t>
                      </a:r>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215398039"/>
                  </a:ext>
                </a:extLst>
              </a:tr>
              <a:tr h="640080">
                <a:tc>
                  <a:txBody>
                    <a:bodyPr/>
                    <a:lstStyle/>
                    <a:p>
                      <a:pPr algn="r"/>
                      <a:r>
                        <a:rPr lang="en-US" sz="2400" dirty="0"/>
                        <a:t>June 2021</a:t>
                      </a: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2400" dirty="0"/>
                        <a:t>System integration testing finishes</a:t>
                      </a:r>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42221879"/>
                  </a:ext>
                </a:extLst>
              </a:tr>
              <a:tr h="640080">
                <a:tc>
                  <a:txBody>
                    <a:bodyPr/>
                    <a:lstStyle/>
                    <a:p>
                      <a:pPr algn="r"/>
                      <a:r>
                        <a:rPr lang="en-US" sz="2400" dirty="0"/>
                        <a:t>December 2021</a:t>
                      </a: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dirty="0"/>
                        <a:t>User Acceptance testing finishes</a:t>
                      </a:r>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251595380"/>
                  </a:ext>
                </a:extLst>
              </a:tr>
              <a:tr h="640080">
                <a:tc>
                  <a:txBody>
                    <a:bodyPr/>
                    <a:lstStyle/>
                    <a:p>
                      <a:pPr algn="r"/>
                      <a:r>
                        <a:rPr lang="en-US" sz="2400" dirty="0"/>
                        <a:t>February 2022</a:t>
                      </a: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2400" dirty="0"/>
                        <a:t>Replatformed FAMIS available for use</a:t>
                      </a:r>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53215662"/>
                  </a:ext>
                </a:extLst>
              </a:tr>
            </a:tbl>
          </a:graphicData>
        </a:graphic>
      </p:graphicFrame>
      <p:sp>
        <p:nvSpPr>
          <p:cNvPr id="4" name="Slide Number Placeholder 3"/>
          <p:cNvSpPr>
            <a:spLocks noGrp="1"/>
          </p:cNvSpPr>
          <p:nvPr>
            <p:ph type="sldNum" sz="quarter" idx="12"/>
          </p:nvPr>
        </p:nvSpPr>
        <p:spPr/>
        <p:txBody>
          <a:bodyPr/>
          <a:lstStyle/>
          <a:p>
            <a:fld id="{B2C67C75-4938-4102-99FA-60C3610CF69D}" type="slidenum">
              <a:rPr lang="en-US" smtClean="0"/>
              <a:t>5</a:t>
            </a:fld>
            <a:endParaRPr lang="en-US" dirty="0"/>
          </a:p>
        </p:txBody>
      </p:sp>
    </p:spTree>
    <p:extLst>
      <p:ext uri="{BB962C8B-B14F-4D97-AF65-F5344CB8AC3E}">
        <p14:creationId xmlns:p14="http://schemas.microsoft.com/office/powerpoint/2010/main" val="5031125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Phase II Status Update</a:t>
            </a:r>
          </a:p>
        </p:txBody>
      </p:sp>
      <p:sp>
        <p:nvSpPr>
          <p:cNvPr id="3" name="Content Placeholder 2"/>
          <p:cNvSpPr>
            <a:spLocks noGrp="1"/>
          </p:cNvSpPr>
          <p:nvPr>
            <p:ph idx="1"/>
          </p:nvPr>
        </p:nvSpPr>
        <p:spPr/>
        <p:txBody>
          <a:bodyPr/>
          <a:lstStyle/>
          <a:p>
            <a:pPr>
              <a:spcBef>
                <a:spcPts val="1200"/>
              </a:spcBef>
            </a:pPr>
            <a:r>
              <a:rPr lang="en-US" dirty="0"/>
              <a:t>System Offices staff shifts to primarily working remotely</a:t>
            </a:r>
          </a:p>
          <a:p>
            <a:pPr>
              <a:spcBef>
                <a:spcPts val="1200"/>
              </a:spcBef>
            </a:pPr>
            <a:r>
              <a:rPr lang="en-US" dirty="0"/>
              <a:t>No plan to adjust project timeline at this time</a:t>
            </a:r>
          </a:p>
          <a:p>
            <a:pPr>
              <a:spcBef>
                <a:spcPts val="1200"/>
              </a:spcBef>
            </a:pPr>
            <a:r>
              <a:rPr lang="en-US" dirty="0"/>
              <a:t>Current activities on track</a:t>
            </a:r>
          </a:p>
          <a:p>
            <a:pPr>
              <a:spcBef>
                <a:spcPts val="1200"/>
              </a:spcBef>
            </a:pPr>
            <a:r>
              <a:rPr lang="en-US" dirty="0"/>
              <a:t>Change order with Asysco to add project manager</a:t>
            </a:r>
          </a:p>
          <a:p>
            <a:pPr lvl="1"/>
            <a:r>
              <a:rPr lang="en-US" dirty="0"/>
              <a:t>Nate Bignall has joined Asysco</a:t>
            </a:r>
          </a:p>
          <a:p>
            <a:pPr lvl="2"/>
            <a:r>
              <a:rPr lang="en-US" dirty="0"/>
              <a:t>Formerly a client of Asysco and a project manager for a similar project</a:t>
            </a:r>
          </a:p>
          <a:p>
            <a:pPr lvl="2"/>
            <a:r>
              <a:rPr lang="en-US" dirty="0"/>
              <a:t>US based</a:t>
            </a:r>
          </a:p>
          <a:p>
            <a:pPr lvl="2"/>
            <a:r>
              <a:rPr lang="en-US" dirty="0"/>
              <a:t>Working with procurement to issue change order</a:t>
            </a:r>
          </a:p>
        </p:txBody>
      </p:sp>
      <p:sp>
        <p:nvSpPr>
          <p:cNvPr id="4" name="Slide Number Placeholder 3"/>
          <p:cNvSpPr>
            <a:spLocks noGrp="1"/>
          </p:cNvSpPr>
          <p:nvPr>
            <p:ph type="sldNum" sz="quarter" idx="12"/>
          </p:nvPr>
        </p:nvSpPr>
        <p:spPr/>
        <p:txBody>
          <a:bodyPr/>
          <a:lstStyle/>
          <a:p>
            <a:fld id="{B2C67C75-4938-4102-99FA-60C3610CF69D}" type="slidenum">
              <a:rPr lang="en-US" smtClean="0"/>
              <a:pPr/>
              <a:t>6</a:t>
            </a:fld>
            <a:endParaRPr lang="en-US" dirty="0"/>
          </a:p>
        </p:txBody>
      </p:sp>
    </p:spTree>
    <p:extLst>
      <p:ext uri="{BB962C8B-B14F-4D97-AF65-F5344CB8AC3E}">
        <p14:creationId xmlns:p14="http://schemas.microsoft.com/office/powerpoint/2010/main" val="17617415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Workstream Highlights</a:t>
            </a:r>
          </a:p>
        </p:txBody>
      </p:sp>
      <p:sp>
        <p:nvSpPr>
          <p:cNvPr id="5" name="Content Placeholder 4"/>
          <p:cNvSpPr>
            <a:spLocks noGrp="1"/>
          </p:cNvSpPr>
          <p:nvPr>
            <p:ph sz="half" idx="1"/>
          </p:nvPr>
        </p:nvSpPr>
        <p:spPr>
          <a:xfrm>
            <a:off x="614574" y="1576442"/>
            <a:ext cx="8522052" cy="3909958"/>
          </a:xfrm>
        </p:spPr>
        <p:txBody>
          <a:bodyPr/>
          <a:lstStyle/>
          <a:p>
            <a:pPr>
              <a:spcBef>
                <a:spcPts val="1200"/>
              </a:spcBef>
            </a:pPr>
            <a:r>
              <a:rPr lang="en-US" dirty="0"/>
              <a:t>Natural code remediation progressing</a:t>
            </a:r>
          </a:p>
          <a:p>
            <a:pPr>
              <a:spcBef>
                <a:spcPts val="1200"/>
              </a:spcBef>
            </a:pPr>
            <a:r>
              <a:rPr lang="en-US" dirty="0"/>
              <a:t>BMC Control-M order is in process </a:t>
            </a:r>
          </a:p>
          <a:p>
            <a:pPr lvl="1"/>
            <a:r>
              <a:rPr lang="en-US" dirty="0"/>
              <a:t>Process scheduling software</a:t>
            </a:r>
          </a:p>
          <a:p>
            <a:pPr>
              <a:spcBef>
                <a:spcPts val="1200"/>
              </a:spcBef>
            </a:pPr>
            <a:r>
              <a:rPr lang="en-US" dirty="0"/>
              <a:t>Database design and data conversion has begun</a:t>
            </a:r>
          </a:p>
          <a:p>
            <a:pPr>
              <a:spcBef>
                <a:spcPts val="1200"/>
              </a:spcBef>
            </a:pPr>
            <a:r>
              <a:rPr lang="en-US" dirty="0"/>
              <a:t>Canopy framework under development</a:t>
            </a:r>
          </a:p>
          <a:p>
            <a:pPr marL="0" indent="0">
              <a:buNone/>
            </a:pPr>
            <a:endParaRPr lang="en-US" dirty="0"/>
          </a:p>
        </p:txBody>
      </p:sp>
      <p:sp>
        <p:nvSpPr>
          <p:cNvPr id="4" name="Slide Number Placeholder 3"/>
          <p:cNvSpPr>
            <a:spLocks noGrp="1"/>
          </p:cNvSpPr>
          <p:nvPr>
            <p:ph type="sldNum" sz="quarter" idx="12"/>
          </p:nvPr>
        </p:nvSpPr>
        <p:spPr/>
        <p:txBody>
          <a:bodyPr/>
          <a:lstStyle/>
          <a:p>
            <a:fld id="{B2C67C75-4938-4102-99FA-60C3610CF69D}" type="slidenum">
              <a:rPr lang="en-US" smtClean="0"/>
              <a:t>7</a:t>
            </a:fld>
            <a:endParaRPr lang="en-US" dirty="0"/>
          </a:p>
        </p:txBody>
      </p:sp>
    </p:spTree>
    <p:extLst>
      <p:ext uri="{BB962C8B-B14F-4D97-AF65-F5344CB8AC3E}">
        <p14:creationId xmlns:p14="http://schemas.microsoft.com/office/powerpoint/2010/main" val="1739942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Workstream Highlights continued</a:t>
            </a:r>
          </a:p>
        </p:txBody>
      </p:sp>
      <p:sp>
        <p:nvSpPr>
          <p:cNvPr id="3" name="Content Placeholder 2"/>
          <p:cNvSpPr>
            <a:spLocks noGrp="1"/>
          </p:cNvSpPr>
          <p:nvPr>
            <p:ph idx="1"/>
          </p:nvPr>
        </p:nvSpPr>
        <p:spPr/>
        <p:txBody>
          <a:bodyPr/>
          <a:lstStyle/>
          <a:p>
            <a:r>
              <a:rPr lang="en-US" dirty="0"/>
              <a:t>Manage File Transfer RFP to be issued soon</a:t>
            </a:r>
          </a:p>
          <a:p>
            <a:pPr lvl="1"/>
            <a:r>
              <a:rPr lang="en-US" dirty="0"/>
              <a:t>Document is with procurement</a:t>
            </a:r>
          </a:p>
          <a:p>
            <a:pPr>
              <a:spcBef>
                <a:spcPts val="1200"/>
              </a:spcBef>
            </a:pPr>
            <a:r>
              <a:rPr lang="en-US" dirty="0"/>
              <a:t>Printing</a:t>
            </a:r>
          </a:p>
          <a:p>
            <a:pPr lvl="1"/>
            <a:r>
              <a:rPr lang="en-US" dirty="0"/>
              <a:t>Order in discussion with LRS for remote printing support</a:t>
            </a:r>
          </a:p>
          <a:p>
            <a:pPr lvl="1"/>
            <a:r>
              <a:rPr lang="en-US" dirty="0"/>
              <a:t>Initiative to eliminate all centralized printing</a:t>
            </a:r>
          </a:p>
          <a:p>
            <a:pPr>
              <a:spcBef>
                <a:spcPts val="1200"/>
              </a:spcBef>
            </a:pPr>
            <a:r>
              <a:rPr lang="en-US" dirty="0"/>
              <a:t>UIN migration</a:t>
            </a:r>
          </a:p>
          <a:p>
            <a:pPr lvl="1"/>
            <a:r>
              <a:rPr lang="en-US" dirty="0"/>
              <a:t>All UIN services off mainframe</a:t>
            </a:r>
          </a:p>
          <a:p>
            <a:pPr>
              <a:spcBef>
                <a:spcPts val="1200"/>
              </a:spcBef>
            </a:pPr>
            <a:r>
              <a:rPr lang="en-US" dirty="0"/>
              <a:t>GASB 87 impact on FAMIS</a:t>
            </a:r>
          </a:p>
        </p:txBody>
      </p:sp>
      <p:sp>
        <p:nvSpPr>
          <p:cNvPr id="4" name="Slide Number Placeholder 3"/>
          <p:cNvSpPr>
            <a:spLocks noGrp="1"/>
          </p:cNvSpPr>
          <p:nvPr>
            <p:ph type="sldNum" sz="quarter" idx="12"/>
          </p:nvPr>
        </p:nvSpPr>
        <p:spPr/>
        <p:txBody>
          <a:bodyPr/>
          <a:lstStyle/>
          <a:p>
            <a:fld id="{B2C67C75-4938-4102-99FA-60C3610CF69D}" type="slidenum">
              <a:rPr lang="en-US" smtClean="0"/>
              <a:t>8</a:t>
            </a:fld>
            <a:endParaRPr lang="en-US" dirty="0"/>
          </a:p>
        </p:txBody>
      </p:sp>
    </p:spTree>
    <p:extLst>
      <p:ext uri="{BB962C8B-B14F-4D97-AF65-F5344CB8AC3E}">
        <p14:creationId xmlns:p14="http://schemas.microsoft.com/office/powerpoint/2010/main" val="33284966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a:t>Asysco</a:t>
            </a:r>
            <a:r>
              <a:rPr lang="en-US" dirty="0"/>
              <a:t> Update</a:t>
            </a:r>
          </a:p>
        </p:txBody>
      </p:sp>
      <p:sp>
        <p:nvSpPr>
          <p:cNvPr id="5" name="Content Placeholder 4"/>
          <p:cNvSpPr>
            <a:spLocks noGrp="1"/>
          </p:cNvSpPr>
          <p:nvPr>
            <p:ph idx="1"/>
          </p:nvPr>
        </p:nvSpPr>
        <p:spPr>
          <a:xfrm>
            <a:off x="614574" y="1290484"/>
            <a:ext cx="10967826" cy="4343400"/>
          </a:xfrm>
        </p:spPr>
        <p:txBody>
          <a:bodyPr>
            <a:normAutofit/>
          </a:bodyPr>
          <a:lstStyle/>
          <a:p>
            <a:pPr marL="0" indent="0">
              <a:buNone/>
            </a:pPr>
            <a:r>
              <a:rPr lang="en-US" dirty="0"/>
              <a:t>Factory Certification (Code, Data &amp; JCL Migration):</a:t>
            </a:r>
          </a:p>
          <a:p>
            <a:pPr lvl="1"/>
            <a:r>
              <a:rPr lang="en-US" dirty="0"/>
              <a:t>Code = 96.27%</a:t>
            </a:r>
          </a:p>
          <a:p>
            <a:pPr lvl="1"/>
            <a:r>
              <a:rPr lang="en-US" dirty="0"/>
              <a:t>Data = conversion complete.  Fine tuning the model to meet with expectation.  This proposed model will be shared by the end of this month.</a:t>
            </a:r>
          </a:p>
          <a:p>
            <a:pPr lvl="1"/>
            <a:r>
              <a:rPr lang="en-US" dirty="0"/>
              <a:t>JCL = 98.31%</a:t>
            </a:r>
          </a:p>
          <a:p>
            <a:pPr marL="0" indent="0">
              <a:buNone/>
            </a:pPr>
            <a:r>
              <a:rPr lang="en-US" dirty="0"/>
              <a:t>Note - Remediation effort from TAMUS team has been excellent and reduced the number of conversion errors significantly</a:t>
            </a:r>
          </a:p>
          <a:p>
            <a:pPr marL="0" indent="0">
              <a:buNone/>
            </a:pPr>
            <a:r>
              <a:rPr lang="en-US" dirty="0" smtClean="0"/>
              <a:t>No </a:t>
            </a:r>
            <a:r>
              <a:rPr lang="en-US" dirty="0"/>
              <a:t>major blockers or concerns at this time</a:t>
            </a:r>
          </a:p>
          <a:p>
            <a:pPr marL="0" indent="0">
              <a:buNone/>
            </a:pPr>
            <a:r>
              <a:rPr lang="en-US" dirty="0"/>
              <a:t>Completion date for all of the above </a:t>
            </a:r>
            <a:r>
              <a:rPr lang="en-US" dirty="0" smtClean="0"/>
              <a:t>on </a:t>
            </a:r>
            <a:r>
              <a:rPr lang="en-US" dirty="0"/>
              <a:t>May </a:t>
            </a:r>
            <a:r>
              <a:rPr lang="en-US" dirty="0" smtClean="0"/>
              <a:t>31, </a:t>
            </a:r>
            <a:r>
              <a:rPr lang="en-US" dirty="0"/>
              <a:t>2020</a:t>
            </a:r>
          </a:p>
          <a:p>
            <a:pPr marL="0" indent="0">
              <a:buNone/>
            </a:pPr>
            <a:r>
              <a:rPr lang="en-US" dirty="0"/>
              <a:t>Development work continues for Shadow Server, ESS, SQL Gateway </a:t>
            </a:r>
            <a:r>
              <a:rPr lang="en-US" dirty="0" err="1"/>
              <a:t>etc</a:t>
            </a:r>
            <a:endParaRPr lang="en-US" dirty="0"/>
          </a:p>
          <a:p>
            <a:endParaRPr lang="en-US" dirty="0"/>
          </a:p>
        </p:txBody>
      </p:sp>
      <p:sp>
        <p:nvSpPr>
          <p:cNvPr id="4" name="Slide Number Placeholder 3"/>
          <p:cNvSpPr>
            <a:spLocks noGrp="1"/>
          </p:cNvSpPr>
          <p:nvPr>
            <p:ph type="sldNum" sz="quarter" idx="12"/>
          </p:nvPr>
        </p:nvSpPr>
        <p:spPr/>
        <p:txBody>
          <a:bodyPr/>
          <a:lstStyle/>
          <a:p>
            <a:fld id="{B2C67C75-4938-4102-99FA-60C3610CF69D}" type="slidenum">
              <a:rPr lang="en-US" smtClean="0"/>
              <a:t>9</a:t>
            </a:fld>
            <a:endParaRPr lang="en-US" dirty="0"/>
          </a:p>
        </p:txBody>
      </p:sp>
    </p:spTree>
    <p:extLst>
      <p:ext uri="{BB962C8B-B14F-4D97-AF65-F5344CB8AC3E}">
        <p14:creationId xmlns:p14="http://schemas.microsoft.com/office/powerpoint/2010/main" val="1228192822"/>
      </p:ext>
    </p:extLst>
  </p:cSld>
  <p:clrMapOvr>
    <a:masterClrMapping/>
  </p:clrMapOvr>
</p:sld>
</file>

<file path=ppt/theme/theme1.xml><?xml version="1.0" encoding="utf-8"?>
<a:theme xmlns:a="http://schemas.openxmlformats.org/drawingml/2006/main" name="Office Theme">
  <a:themeElements>
    <a:clrScheme name="OIT Color Palette">
      <a:dk1>
        <a:srgbClr val="1C3B6A"/>
      </a:dk1>
      <a:lt1>
        <a:srgbClr val="FFFFFF"/>
      </a:lt1>
      <a:dk2>
        <a:srgbClr val="0056A5"/>
      </a:dk2>
      <a:lt2>
        <a:srgbClr val="BDD8F0"/>
      </a:lt2>
      <a:accent1>
        <a:srgbClr val="500000"/>
      </a:accent1>
      <a:accent2>
        <a:srgbClr val="7140B5"/>
      </a:accent2>
      <a:accent3>
        <a:srgbClr val="23B355"/>
      </a:accent3>
      <a:accent4>
        <a:srgbClr val="C14E01"/>
      </a:accent4>
      <a:accent5>
        <a:srgbClr val="57565A"/>
      </a:accent5>
      <a:accent6>
        <a:srgbClr val="AE1F24"/>
      </a:accent6>
      <a:hlink>
        <a:srgbClr val="2838A9"/>
      </a:hlink>
      <a:folHlink>
        <a:srgbClr val="2B2B2D"/>
      </a:folHlink>
    </a:clrScheme>
    <a:fontScheme name="OIT">
      <a:majorFont>
        <a:latin typeface="Tahoma"/>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8453</TotalTime>
  <Words>579</Words>
  <Application>Microsoft Office PowerPoint</Application>
  <PresentationFormat>Widescreen</PresentationFormat>
  <Paragraphs>117</Paragraphs>
  <Slides>14</Slides>
  <Notes>10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Courier New</vt:lpstr>
      <vt:lpstr>Tahoma</vt:lpstr>
      <vt:lpstr>Wingdings</vt:lpstr>
      <vt:lpstr>Office Theme</vt:lpstr>
      <vt:lpstr>Financial Systems Modernization</vt:lpstr>
      <vt:lpstr>Agenda</vt:lpstr>
      <vt:lpstr>Project Phases</vt:lpstr>
      <vt:lpstr>Phase II</vt:lpstr>
      <vt:lpstr>Phase II Timeline</vt:lpstr>
      <vt:lpstr>Phase II Status Update</vt:lpstr>
      <vt:lpstr>Workstream Highlights</vt:lpstr>
      <vt:lpstr>Workstream Highlights continued</vt:lpstr>
      <vt:lpstr>Asysco Update</vt:lpstr>
      <vt:lpstr>Asysco Update</vt:lpstr>
      <vt:lpstr>Enterprise Performance Management (EPM)</vt:lpstr>
      <vt:lpstr>Reporting Enhancements Project</vt:lpstr>
      <vt:lpstr>Reporting Enhancements Project Update </vt:lpstr>
      <vt:lpstr>Questions  and Roundtable Discussion</vt:lpstr>
    </vt:vector>
  </TitlesOfParts>
  <Company>TAMUS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Meyer, Lorenz</dc:creator>
  <cp:lastModifiedBy>Howard, Lallah</cp:lastModifiedBy>
  <cp:revision>200</cp:revision>
  <cp:lastPrinted>2020-02-03T18:45:11Z</cp:lastPrinted>
  <dcterms:created xsi:type="dcterms:W3CDTF">2019-07-12T14:00:20Z</dcterms:created>
  <dcterms:modified xsi:type="dcterms:W3CDTF">2020-09-21T15:39:30Z</dcterms:modified>
</cp:coreProperties>
</file>